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FC98-6FF8-40B9-A9D1-DB616166B6F5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166F-3853-42F9-A7A3-5578FFD1BB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82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FC98-6FF8-40B9-A9D1-DB616166B6F5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166F-3853-42F9-A7A3-5578FFD1BB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74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FC98-6FF8-40B9-A9D1-DB616166B6F5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166F-3853-42F9-A7A3-5578FFD1BB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16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FC98-6FF8-40B9-A9D1-DB616166B6F5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166F-3853-42F9-A7A3-5578FFD1BB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41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FC98-6FF8-40B9-A9D1-DB616166B6F5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166F-3853-42F9-A7A3-5578FFD1BB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74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FC98-6FF8-40B9-A9D1-DB616166B6F5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166F-3853-42F9-A7A3-5578FFD1BB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04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FC98-6FF8-40B9-A9D1-DB616166B6F5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166F-3853-42F9-A7A3-5578FFD1BB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13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FC98-6FF8-40B9-A9D1-DB616166B6F5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166F-3853-42F9-A7A3-5578FFD1BB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8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FC98-6FF8-40B9-A9D1-DB616166B6F5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166F-3853-42F9-A7A3-5578FFD1BB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285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FC98-6FF8-40B9-A9D1-DB616166B6F5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166F-3853-42F9-A7A3-5578FFD1BB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169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FC98-6FF8-40B9-A9D1-DB616166B6F5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166F-3853-42F9-A7A3-5578FFD1BB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336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AFC98-6FF8-40B9-A9D1-DB616166B6F5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D166F-3853-42F9-A7A3-5578FFD1BB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08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637" t="16715" b="16328"/>
          <a:stretch/>
        </p:blipFill>
        <p:spPr>
          <a:xfrm rot="16200000">
            <a:off x="3326296" y="-1417982"/>
            <a:ext cx="5526158" cy="92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4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638" t="14286" r="6667" b="16206"/>
          <a:stretch/>
        </p:blipFill>
        <p:spPr>
          <a:xfrm>
            <a:off x="1709531" y="410817"/>
            <a:ext cx="8110330" cy="598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466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acer</cp:lastModifiedBy>
  <cp:revision>1</cp:revision>
  <dcterms:created xsi:type="dcterms:W3CDTF">2020-03-24T06:17:45Z</dcterms:created>
  <dcterms:modified xsi:type="dcterms:W3CDTF">2020-03-24T06:18:20Z</dcterms:modified>
</cp:coreProperties>
</file>