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100F5B-4F34-429D-BD83-F366D909EB7B}" v="6" dt="2020-03-29T03:10:37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y C." userId="ced043b7242d6892" providerId="LiveId" clId="{CC100F5B-4F34-429D-BD83-F366D909EB7B}"/>
    <pc:docChg chg="undo custSel mod addSld modSld modMainMaster">
      <pc:chgData name="Rosy C." userId="ced043b7242d6892" providerId="LiveId" clId="{CC100F5B-4F34-429D-BD83-F366D909EB7B}" dt="2020-03-29T03:11:28.812" v="25" actId="1076"/>
      <pc:docMkLst>
        <pc:docMk/>
      </pc:docMkLst>
      <pc:sldChg chg="addSp delSp modSp mod setBg">
        <pc:chgData name="Rosy C." userId="ced043b7242d6892" providerId="LiveId" clId="{CC100F5B-4F34-429D-BD83-F366D909EB7B}" dt="2020-03-29T03:10:38.152" v="19" actId="26606"/>
        <pc:sldMkLst>
          <pc:docMk/>
          <pc:sldMk cId="93749847" sldId="256"/>
        </pc:sldMkLst>
        <pc:spChg chg="add del">
          <ac:chgData name="Rosy C." userId="ced043b7242d6892" providerId="LiveId" clId="{CC100F5B-4F34-429D-BD83-F366D909EB7B}" dt="2020-03-29T03:10:38.152" v="19" actId="26606"/>
          <ac:spMkLst>
            <pc:docMk/>
            <pc:sldMk cId="93749847" sldId="256"/>
            <ac:spMk id="7" creationId="{32BC26D8-82FB-445E-AA49-62A77D7C1EE0}"/>
          </ac:spMkLst>
        </pc:spChg>
        <pc:spChg chg="add del">
          <ac:chgData name="Rosy C." userId="ced043b7242d6892" providerId="LiveId" clId="{CC100F5B-4F34-429D-BD83-F366D909EB7B}" dt="2020-03-29T03:10:38.152" v="19" actId="26606"/>
          <ac:spMkLst>
            <pc:docMk/>
            <pc:sldMk cId="93749847" sldId="256"/>
            <ac:spMk id="9" creationId="{CB44330D-EA18-4254-AA95-EB49948539B8}"/>
          </ac:spMkLst>
        </pc:spChg>
        <pc:picChg chg="add mod">
          <ac:chgData name="Rosy C." userId="ced043b7242d6892" providerId="LiveId" clId="{CC100F5B-4F34-429D-BD83-F366D909EB7B}" dt="2020-03-29T03:10:38.152" v="19" actId="26606"/>
          <ac:picMkLst>
            <pc:docMk/>
            <pc:sldMk cId="93749847" sldId="256"/>
            <ac:picMk id="2" creationId="{D9D8CD9D-2320-4CB8-BC9F-D2C99CAF5BBD}"/>
          </ac:picMkLst>
        </pc:picChg>
        <pc:picChg chg="del">
          <ac:chgData name="Rosy C." userId="ced043b7242d6892" providerId="LiveId" clId="{CC100F5B-4F34-429D-BD83-F366D909EB7B}" dt="2020-03-29T03:09:34.728" v="0" actId="478"/>
          <ac:picMkLst>
            <pc:docMk/>
            <pc:sldMk cId="93749847" sldId="256"/>
            <ac:picMk id="4" creationId="{A346FC7C-04E4-4421-B162-41E37734A0D8}"/>
          </ac:picMkLst>
        </pc:picChg>
        <pc:picChg chg="del mod">
          <ac:chgData name="Rosy C." userId="ced043b7242d6892" providerId="LiveId" clId="{CC100F5B-4F34-429D-BD83-F366D909EB7B}" dt="2020-03-29T03:09:56.353" v="7" actId="478"/>
          <ac:picMkLst>
            <pc:docMk/>
            <pc:sldMk cId="93749847" sldId="256"/>
            <ac:picMk id="5" creationId="{762AE240-40EC-4033-BF77-C0C1E4F582FC}"/>
          </ac:picMkLst>
        </pc:picChg>
      </pc:sldChg>
      <pc:sldChg chg="addSp modSp add">
        <pc:chgData name="Rosy C." userId="ced043b7242d6892" providerId="LiveId" clId="{CC100F5B-4F34-429D-BD83-F366D909EB7B}" dt="2020-03-29T03:11:28.812" v="25" actId="1076"/>
        <pc:sldMkLst>
          <pc:docMk/>
          <pc:sldMk cId="4039523478" sldId="257"/>
        </pc:sldMkLst>
        <pc:picChg chg="add mod">
          <ac:chgData name="Rosy C." userId="ced043b7242d6892" providerId="LiveId" clId="{CC100F5B-4F34-429D-BD83-F366D909EB7B}" dt="2020-03-29T03:11:28.812" v="25" actId="1076"/>
          <ac:picMkLst>
            <pc:docMk/>
            <pc:sldMk cId="4039523478" sldId="257"/>
            <ac:picMk id="2" creationId="{AD48BD65-6D08-4EA8-B023-050761815A89}"/>
          </ac:picMkLst>
        </pc:picChg>
      </pc:sldChg>
      <pc:sldMasterChg chg="setBg modSldLayout">
        <pc:chgData name="Rosy C." userId="ced043b7242d6892" providerId="LiveId" clId="{CC100F5B-4F34-429D-BD83-F366D909EB7B}" dt="2020-03-29T03:10:18.572" v="13"/>
        <pc:sldMasterMkLst>
          <pc:docMk/>
          <pc:sldMasterMk cId="2900062672" sldId="2147483684"/>
        </pc:sldMasterMkLst>
        <pc:sldLayoutChg chg="setBg">
          <pc:chgData name="Rosy C." userId="ced043b7242d6892" providerId="LiveId" clId="{CC100F5B-4F34-429D-BD83-F366D909EB7B}" dt="2020-03-29T03:10:18.572" v="13"/>
          <pc:sldLayoutMkLst>
            <pc:docMk/>
            <pc:sldMasterMk cId="2900062672" sldId="2147483684"/>
            <pc:sldLayoutMk cId="639254791" sldId="2147483685"/>
          </pc:sldLayoutMkLst>
        </pc:sldLayoutChg>
        <pc:sldLayoutChg chg="setBg">
          <pc:chgData name="Rosy C." userId="ced043b7242d6892" providerId="LiveId" clId="{CC100F5B-4F34-429D-BD83-F366D909EB7B}" dt="2020-03-29T03:10:18.572" v="13"/>
          <pc:sldLayoutMkLst>
            <pc:docMk/>
            <pc:sldMasterMk cId="2900062672" sldId="2147483684"/>
            <pc:sldLayoutMk cId="2094671780" sldId="2147483686"/>
          </pc:sldLayoutMkLst>
        </pc:sldLayoutChg>
        <pc:sldLayoutChg chg="setBg">
          <pc:chgData name="Rosy C." userId="ced043b7242d6892" providerId="LiveId" clId="{CC100F5B-4F34-429D-BD83-F366D909EB7B}" dt="2020-03-29T03:10:18.572" v="13"/>
          <pc:sldLayoutMkLst>
            <pc:docMk/>
            <pc:sldMasterMk cId="2900062672" sldId="2147483684"/>
            <pc:sldLayoutMk cId="1117114479" sldId="2147483687"/>
          </pc:sldLayoutMkLst>
        </pc:sldLayoutChg>
        <pc:sldLayoutChg chg="setBg">
          <pc:chgData name="Rosy C." userId="ced043b7242d6892" providerId="LiveId" clId="{CC100F5B-4F34-429D-BD83-F366D909EB7B}" dt="2020-03-29T03:10:18.572" v="13"/>
          <pc:sldLayoutMkLst>
            <pc:docMk/>
            <pc:sldMasterMk cId="2900062672" sldId="2147483684"/>
            <pc:sldLayoutMk cId="1985067233" sldId="2147483688"/>
          </pc:sldLayoutMkLst>
        </pc:sldLayoutChg>
        <pc:sldLayoutChg chg="setBg">
          <pc:chgData name="Rosy C." userId="ced043b7242d6892" providerId="LiveId" clId="{CC100F5B-4F34-429D-BD83-F366D909EB7B}" dt="2020-03-29T03:10:18.572" v="13"/>
          <pc:sldLayoutMkLst>
            <pc:docMk/>
            <pc:sldMasterMk cId="2900062672" sldId="2147483684"/>
            <pc:sldLayoutMk cId="556488417" sldId="2147483689"/>
          </pc:sldLayoutMkLst>
        </pc:sldLayoutChg>
        <pc:sldLayoutChg chg="setBg">
          <pc:chgData name="Rosy C." userId="ced043b7242d6892" providerId="LiveId" clId="{CC100F5B-4F34-429D-BD83-F366D909EB7B}" dt="2020-03-29T03:10:18.572" v="13"/>
          <pc:sldLayoutMkLst>
            <pc:docMk/>
            <pc:sldMasterMk cId="2900062672" sldId="2147483684"/>
            <pc:sldLayoutMk cId="2966305133" sldId="2147483690"/>
          </pc:sldLayoutMkLst>
        </pc:sldLayoutChg>
        <pc:sldLayoutChg chg="setBg">
          <pc:chgData name="Rosy C." userId="ced043b7242d6892" providerId="LiveId" clId="{CC100F5B-4F34-429D-BD83-F366D909EB7B}" dt="2020-03-29T03:10:18.572" v="13"/>
          <pc:sldLayoutMkLst>
            <pc:docMk/>
            <pc:sldMasterMk cId="2900062672" sldId="2147483684"/>
            <pc:sldLayoutMk cId="1041556131" sldId="2147483691"/>
          </pc:sldLayoutMkLst>
        </pc:sldLayoutChg>
        <pc:sldLayoutChg chg="setBg">
          <pc:chgData name="Rosy C." userId="ced043b7242d6892" providerId="LiveId" clId="{CC100F5B-4F34-429D-BD83-F366D909EB7B}" dt="2020-03-29T03:10:18.572" v="13"/>
          <pc:sldLayoutMkLst>
            <pc:docMk/>
            <pc:sldMasterMk cId="2900062672" sldId="2147483684"/>
            <pc:sldLayoutMk cId="4103750306" sldId="2147483692"/>
          </pc:sldLayoutMkLst>
        </pc:sldLayoutChg>
        <pc:sldLayoutChg chg="setBg">
          <pc:chgData name="Rosy C." userId="ced043b7242d6892" providerId="LiveId" clId="{CC100F5B-4F34-429D-BD83-F366D909EB7B}" dt="2020-03-29T03:10:18.572" v="13"/>
          <pc:sldLayoutMkLst>
            <pc:docMk/>
            <pc:sldMasterMk cId="2900062672" sldId="2147483684"/>
            <pc:sldLayoutMk cId="530476342" sldId="2147483693"/>
          </pc:sldLayoutMkLst>
        </pc:sldLayoutChg>
        <pc:sldLayoutChg chg="setBg">
          <pc:chgData name="Rosy C." userId="ced043b7242d6892" providerId="LiveId" clId="{CC100F5B-4F34-429D-BD83-F366D909EB7B}" dt="2020-03-29T03:10:18.572" v="13"/>
          <pc:sldLayoutMkLst>
            <pc:docMk/>
            <pc:sldMasterMk cId="2900062672" sldId="2147483684"/>
            <pc:sldLayoutMk cId="193076428" sldId="2147483694"/>
          </pc:sldLayoutMkLst>
        </pc:sldLayoutChg>
        <pc:sldLayoutChg chg="setBg">
          <pc:chgData name="Rosy C." userId="ced043b7242d6892" providerId="LiveId" clId="{CC100F5B-4F34-429D-BD83-F366D909EB7B}" dt="2020-03-29T03:10:18.572" v="13"/>
          <pc:sldLayoutMkLst>
            <pc:docMk/>
            <pc:sldMasterMk cId="2900062672" sldId="2147483684"/>
            <pc:sldLayoutMk cId="3263342820" sldId="21474836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35A2F-E852-495A-A123-993BD15D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912EF6-9BB2-49BD-B878-81FB2B98F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F8FB06-A754-4A9E-A67B-CE86DA69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E649-0264-452B-BAE6-B8A540CD477B}" type="datetimeFigureOut">
              <a:rPr lang="es-MX" smtClean="0"/>
              <a:t>28/03/2020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8ED8A3-C12A-45C2-AA52-A7594A10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DAD9B-8332-4F47-B404-BEF9ADD1F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01CA-6CFB-46BB-B668-9763B5B770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925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F29A9-FB56-46A1-83D4-C2511F287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A96DCB-CFFF-4D2E-AD78-0DA40D2A8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1F1D6C-73B2-4C39-B5DB-BC1072C9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E649-0264-452B-BAE6-B8A540CD477B}" type="datetimeFigureOut">
              <a:rPr lang="es-MX" smtClean="0"/>
              <a:t>28/03/2020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B0A4A7-758F-4D1F-8B24-41E76739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C54760-9C23-4674-A8B8-D8F3150C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01CA-6CFB-46BB-B668-9763B5B770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07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ED3058-8B0A-4CCB-B759-EF59C2D83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CB815C-A886-4981-AE64-D12671377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78A363-689F-4BBC-A2C3-908713E1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E649-0264-452B-BAE6-B8A540CD477B}" type="datetimeFigureOut">
              <a:rPr lang="es-MX" smtClean="0"/>
              <a:t>28/03/2020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BE2995-6DCF-4A4C-B45E-D2FFDBFA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DAE502-FAEA-4F8B-A577-BB23BEB3D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01CA-6CFB-46BB-B668-9763B5B770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334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A5812-5226-4E55-86C1-B7143A85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EE8666-2F7C-42FD-809C-F4BCC57F5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396CAB-C1CB-49BD-B763-BB38D9E0F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E649-0264-452B-BAE6-B8A540CD477B}" type="datetimeFigureOut">
              <a:rPr lang="es-MX" smtClean="0"/>
              <a:t>28/03/2020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808F8A-47A3-4931-871C-4BC3103B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7962B0-C258-47AD-B542-580CCF50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01CA-6CFB-46BB-B668-9763B5B770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467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EEF69-8923-451F-8204-0C045C69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28120A-B576-4D0D-ABD5-7899D902D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B70896-05A8-4E8F-87F3-BE686A3F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E649-0264-452B-BAE6-B8A540CD477B}" type="datetimeFigureOut">
              <a:rPr lang="es-MX" smtClean="0"/>
              <a:t>28/03/2020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5D1FAE-BFCA-4D7E-9019-9141154E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686366-AB6E-46A2-9E3F-FC4C1F58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01CA-6CFB-46BB-B668-9763B5B770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711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95A10-295B-47BE-A9FE-2D2815D8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914CA7-E316-4B3A-891F-8B9E0BE43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4C3B70-46F0-4C75-9442-F693C7614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256F59-D1DA-4CE0-AD17-AC11265D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E649-0264-452B-BAE6-B8A540CD477B}" type="datetimeFigureOut">
              <a:rPr lang="es-MX" smtClean="0"/>
              <a:t>28/03/2020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DC8E56-0A3D-41C8-935B-B2F08A9A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2DE3E-FACB-41C9-AC27-E3F1EFC9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01CA-6CFB-46BB-B668-9763B5B770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506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E926C-2BF4-4E95-8712-4311255A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AE7234-E66A-4F7D-91A5-AD0FF308A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0EF795-7F17-4910-ACC0-E306B8D10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63AE157-9688-4B65-A9C3-5E5F019B3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6F97B4-EAD2-4261-AB82-86FBFD62B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4C19E7-0926-4AA4-971C-81225F57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E649-0264-452B-BAE6-B8A540CD477B}" type="datetimeFigureOut">
              <a:rPr lang="es-MX" smtClean="0"/>
              <a:t>28/03/2020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E646CD-475E-447C-B06F-96997036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DF793CA-21F1-43C4-9524-8E119B8F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01CA-6CFB-46BB-B668-9763B5B770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648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A1BF7-6C94-413B-B70B-ACA6B917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AB482D-906C-4346-B10A-FC804847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E649-0264-452B-BAE6-B8A540CD477B}" type="datetimeFigureOut">
              <a:rPr lang="es-MX" smtClean="0"/>
              <a:t>28/03/2020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711246-7254-44C7-BAD0-D913C236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8887EB9-B7EE-4044-81EF-69266543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01CA-6CFB-46BB-B668-9763B5B770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630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D7ADC84-B5DD-4317-8863-DDD217CE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E649-0264-452B-BAE6-B8A540CD477B}" type="datetimeFigureOut">
              <a:rPr lang="es-MX" smtClean="0"/>
              <a:t>28/03/2020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F22752-158C-4E2B-B0C3-C22CC61C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654E62-9942-4A66-A53A-06F826CE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01CA-6CFB-46BB-B668-9763B5B770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155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920F5-89F5-49C3-B6A8-7080D946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A0DF25-1F16-45F8-AA3A-83CC8992D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DCBEA0-49F5-4CDE-9B3E-7439569EC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D62BF6-301A-4439-9405-EFF0E5429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E649-0264-452B-BAE6-B8A540CD477B}" type="datetimeFigureOut">
              <a:rPr lang="es-MX" smtClean="0"/>
              <a:t>28/03/2020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7307BD-6FD6-4A1B-BDC2-F05837C1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CD0BB0-9107-4892-95C0-211E8D856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01CA-6CFB-46BB-B668-9763B5B770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375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2721C-322F-4964-837C-23F0FBB2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67EA61-CF8F-4743-86BF-F8E70B849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865DC9-1871-474F-A0CA-D1FEAD798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CB0899-4822-4123-B67B-16F862A0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E649-0264-452B-BAE6-B8A540CD477B}" type="datetimeFigureOut">
              <a:rPr lang="es-MX" smtClean="0"/>
              <a:t>28/03/2020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C57524-107C-4B7D-9338-6BB38BBC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DBB55A-E546-45EF-BA8D-27FD9E62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01CA-6CFB-46BB-B668-9763B5B770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047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2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676ABA8-AF3A-4453-9332-107FC60A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EA1237-3375-430B-A54E-5433A9CCB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20B383-45E4-4152-AF75-8D583B40E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7E649-0264-452B-BAE6-B8A540CD477B}" type="datetimeFigureOut">
              <a:rPr lang="es-MX" smtClean="0"/>
              <a:t>28/03/2020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B1B8F-B722-4568-9F0B-A9CB3D1AF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A2A3BA-4DA7-453E-9FF7-2C6296C74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101CA-6CFB-46BB-B668-9763B5B770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06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9D8CD9D-2320-4CB8-BC9F-D2C99CAF5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651510"/>
            <a:ext cx="9875520" cy="55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D48BD65-6D08-4EA8-B023-050761815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169" y="910479"/>
            <a:ext cx="8949661" cy="503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23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Rosy C.</dc:creator>
  <cp:lastModifiedBy>Rosy C.</cp:lastModifiedBy>
  <cp:revision>1</cp:revision>
  <dcterms:created xsi:type="dcterms:W3CDTF">2020-03-29T03:03:50Z</dcterms:created>
  <dcterms:modified xsi:type="dcterms:W3CDTF">2020-03-29T03:11:31Z</dcterms:modified>
</cp:coreProperties>
</file>