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6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61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95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88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1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84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504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64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81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87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74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50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5325-DA89-4626-B319-45A51E5021D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770D8-1F14-40B6-BFC6-F5C97B4DDD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32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43000" y="11430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2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6652" y="251520"/>
            <a:ext cx="6156684" cy="1920213"/>
          </a:xfrm>
        </p:spPr>
        <p:txBody>
          <a:bodyPr>
            <a:noAutofit/>
          </a:bodyPr>
          <a:lstStyle/>
          <a:p>
            <a:pPr algn="l"/>
            <a:r>
              <a:rPr lang="es-MX" sz="8000" b="1" dirty="0" err="1" smtClean="0"/>
              <a:t>Conversation</a:t>
            </a:r>
            <a:endParaRPr lang="es-ES" sz="8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747797"/>
            <a:ext cx="6858000" cy="639620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Rocio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Hi Gustavo! Do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 new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job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Gustavo: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Hello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Rocio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Yes,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taxi driver.</a:t>
            </a:r>
          </a:p>
          <a:p>
            <a:pPr>
              <a:spcAft>
                <a:spcPts val="600"/>
              </a:spcAft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Rocio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Oh,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great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Gustavo: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It’s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tired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really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And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Rocio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Yes,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i’m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caregiver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In a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children’s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room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Gustavo: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Really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Wow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Rocio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Yes, I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although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still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tired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Gustavo: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Mmm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just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mine.</a:t>
            </a:r>
          </a:p>
        </p:txBody>
      </p:sp>
    </p:spTree>
    <p:extLst>
      <p:ext uri="{BB962C8B-B14F-4D97-AF65-F5344CB8AC3E}">
        <p14:creationId xmlns:p14="http://schemas.microsoft.com/office/powerpoint/2010/main" val="3795497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99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Conversation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Yaneth Muñoz</dc:creator>
  <cp:lastModifiedBy>Yaneth Muñoz</cp:lastModifiedBy>
  <cp:revision>22</cp:revision>
  <dcterms:created xsi:type="dcterms:W3CDTF">2020-04-20T02:25:19Z</dcterms:created>
  <dcterms:modified xsi:type="dcterms:W3CDTF">2020-04-20T02:49:53Z</dcterms:modified>
</cp:coreProperties>
</file>