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i="1" dirty="0"/>
              <a:t>The perfect </a:t>
            </a:r>
            <a:r>
              <a:rPr lang="es-MX" b="1" i="1" dirty="0" err="1"/>
              <a:t>job</a:t>
            </a:r>
            <a:r>
              <a:rPr lang="es-MX" b="1" i="1" dirty="0"/>
              <a:t/>
            </a:r>
            <a:br>
              <a:rPr lang="es-MX" b="1" i="1" dirty="0"/>
            </a:b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Karina rivera Guillermo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781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577" y="0"/>
            <a:ext cx="5141768" cy="685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53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814945"/>
            <a:ext cx="11029615" cy="4627419"/>
          </a:xfrm>
        </p:spPr>
        <p:txBody>
          <a:bodyPr numCol="2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Karina: Hello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are you doing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Rebeca: 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 fine, how are you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Karina: What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 you working on?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Rebeca: 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 a surgeon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Karina : oh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great, and how is your job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Rebeca: it's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very difficult, stressful, tired, but I really like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Karina: why?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Rebeca: 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 people who need it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Karina: Do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have a schedule?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Rebeca: 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sometimes I'm late but that doesn't matter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Karina: 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to go, bye take care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Rebeca: see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later, nice to see you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2147" y="4475018"/>
            <a:ext cx="2073852" cy="207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9303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5</TotalTime>
  <Words>113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Wingdings 2</vt:lpstr>
      <vt:lpstr>Dividendo</vt:lpstr>
      <vt:lpstr>The perfect job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perfect job </dc:title>
  <dc:creator>Karina Rivera</dc:creator>
  <cp:lastModifiedBy>Karina Rivera</cp:lastModifiedBy>
  <cp:revision>1</cp:revision>
  <dcterms:created xsi:type="dcterms:W3CDTF">2020-04-04T19:10:06Z</dcterms:created>
  <dcterms:modified xsi:type="dcterms:W3CDTF">2020-04-04T19:15:23Z</dcterms:modified>
</cp:coreProperties>
</file>