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Comfortaa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Comforta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31b24ef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31b24ef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17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Conversation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749125"/>
            <a:ext cx="8520600" cy="43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latin typeface="Comfortaa"/>
                <a:ea typeface="Comfortaa"/>
                <a:cs typeface="Comfortaa"/>
                <a:sym typeface="Comfortaa"/>
              </a:rPr>
              <a:t>Danna: Hi Patricio, how are you?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latin typeface="Comfortaa"/>
                <a:ea typeface="Comfortaa"/>
                <a:cs typeface="Comfortaa"/>
                <a:sym typeface="Comfortaa"/>
              </a:rPr>
              <a:t>Patricio: Hi Danna, I’m good and you?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latin typeface="Comfortaa"/>
                <a:ea typeface="Comfortaa"/>
                <a:cs typeface="Comfortaa"/>
                <a:sym typeface="Comfortaa"/>
              </a:rPr>
              <a:t>Danna: I’m excellent. Hey what do you do?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latin typeface="Comfortaa"/>
                <a:ea typeface="Comfortaa"/>
                <a:cs typeface="Comfortaa"/>
                <a:sym typeface="Comfortaa"/>
              </a:rPr>
              <a:t>Patricio: I´m lawyer and I work in an office. 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latin typeface="Comfortaa"/>
                <a:ea typeface="Comfortaa"/>
                <a:cs typeface="Comfortaa"/>
                <a:sym typeface="Comfortaa"/>
              </a:rPr>
              <a:t>Danna: Woow! and How do you like it?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latin typeface="Comfortaa"/>
                <a:ea typeface="Comfortaa"/>
                <a:cs typeface="Comfortaa"/>
                <a:sym typeface="Comfortaa"/>
              </a:rPr>
              <a:t>Patricio: I like my job. it’s difficult and stressful but helps to people.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latin typeface="Comfortaa"/>
                <a:ea typeface="Comfortaa"/>
                <a:cs typeface="Comfortaa"/>
                <a:sym typeface="Comfortaa"/>
              </a:rPr>
              <a:t>               </a:t>
            </a:r>
            <a:r>
              <a:rPr lang="es" sz="1400">
                <a:latin typeface="Comfortaa"/>
                <a:ea typeface="Comfortaa"/>
                <a:cs typeface="Comfortaa"/>
                <a:sym typeface="Comfortaa"/>
              </a:rPr>
              <a:t>Danna what do you do? and Where do you work?</a:t>
            </a:r>
            <a:r>
              <a:rPr lang="es" sz="14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latin typeface="Comfortaa"/>
                <a:ea typeface="Comfortaa"/>
                <a:cs typeface="Comfortaa"/>
                <a:sym typeface="Comfortaa"/>
              </a:rPr>
              <a:t>Danna: I’m doctor and work in a hospital.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latin typeface="Comfortaa"/>
                <a:ea typeface="Comfortaa"/>
                <a:cs typeface="Comfortaa"/>
                <a:sym typeface="Comfortaa"/>
              </a:rPr>
              <a:t>Patricio: Really? wow! How do you like it?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latin typeface="Comfortaa"/>
                <a:ea typeface="Comfortaa"/>
                <a:cs typeface="Comfortaa"/>
                <a:sym typeface="Comfortaa"/>
              </a:rPr>
              <a:t>Danna: I really like it, I also helps people but has a stressful and difficult  job. 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400">
                <a:latin typeface="Comfortaa"/>
                <a:ea typeface="Comfortaa"/>
                <a:cs typeface="Comfortaa"/>
                <a:sym typeface="Comfortaa"/>
              </a:rPr>
              <a:t>             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