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6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12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8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78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011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534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10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397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581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17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EC5EE-ABB1-4725-BDDA-870D87E19736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68826-F7C3-4379-9413-FCF49F0D01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73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476672"/>
            <a:ext cx="8136904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MATERIA: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INGLÉS</a:t>
            </a:r>
          </a:p>
          <a:p>
            <a:pPr algn="ctr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MAESTRA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Mayela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Alejandra Gaona Del Carmen García</a:t>
            </a:r>
          </a:p>
          <a:p>
            <a:pPr algn="ctr"/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ALUMNA: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Mayela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Abigail Moncada Cadena</a:t>
            </a:r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«THE PERFECT JOB»</a:t>
            </a: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52" y="1052736"/>
            <a:ext cx="232412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33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3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05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2020-04-16T02:20:04Z</dcterms:created>
  <dcterms:modified xsi:type="dcterms:W3CDTF">2020-04-16T02:48:46Z</dcterms:modified>
</cp:coreProperties>
</file>