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C5EE-ABB1-4725-BDDA-870D87E19736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8826-F7C3-4379-9413-FCF49F0D01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76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C5EE-ABB1-4725-BDDA-870D87E19736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8826-F7C3-4379-9413-FCF49F0D01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512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C5EE-ABB1-4725-BDDA-870D87E19736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8826-F7C3-4379-9413-FCF49F0D01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68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C5EE-ABB1-4725-BDDA-870D87E19736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8826-F7C3-4379-9413-FCF49F0D01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78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C5EE-ABB1-4725-BDDA-870D87E19736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8826-F7C3-4379-9413-FCF49F0D01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011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C5EE-ABB1-4725-BDDA-870D87E19736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8826-F7C3-4379-9413-FCF49F0D01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534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C5EE-ABB1-4725-BDDA-870D87E19736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8826-F7C3-4379-9413-FCF49F0D01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67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C5EE-ABB1-4725-BDDA-870D87E19736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8826-F7C3-4379-9413-FCF49F0D01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10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C5EE-ABB1-4725-BDDA-870D87E19736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8826-F7C3-4379-9413-FCF49F0D01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397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C5EE-ABB1-4725-BDDA-870D87E19736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8826-F7C3-4379-9413-FCF49F0D01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581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C5EE-ABB1-4725-BDDA-870D87E19736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8826-F7C3-4379-9413-FCF49F0D01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172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EC5EE-ABB1-4725-BDDA-870D87E19736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68826-F7C3-4379-9413-FCF49F0D01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973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476672"/>
            <a:ext cx="8136904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itchFamily="34" charset="0"/>
                <a:cs typeface="Arial" pitchFamily="34" charset="0"/>
              </a:rPr>
              <a:t>ESCUELA NORMAL DE EDUCACIÓN PREESCOLAR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MATERIA: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INGLÉS</a:t>
            </a:r>
          </a:p>
          <a:p>
            <a:pPr algn="ctr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MAESTRA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Mayela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Alejandra Gaona Del Carmen García</a:t>
            </a:r>
          </a:p>
          <a:p>
            <a:pPr algn="ctr"/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ALUMNA: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Mayela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Abigail Moncada Cadena</a:t>
            </a:r>
          </a:p>
          <a:p>
            <a:pPr algn="ctr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«THE PERFECT JOB»</a:t>
            </a:r>
          </a:p>
          <a:p>
            <a:pPr algn="ctr"/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952" y="1052736"/>
            <a:ext cx="232412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33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3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305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</Words>
  <Application>Microsoft Office PowerPoint</Application>
  <PresentationFormat>Presentación en pantalla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</cp:revision>
  <dcterms:created xsi:type="dcterms:W3CDTF">2020-04-16T02:20:04Z</dcterms:created>
  <dcterms:modified xsi:type="dcterms:W3CDTF">2020-04-16T02:48:46Z</dcterms:modified>
</cp:coreProperties>
</file>