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346A3-87D0-4A9B-9007-E3CFCC997826}" v="9" dt="2020-04-20T23:27:55.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55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a:t>
            </a:r>
            <a:r>
              <a:rPr lang="es-MX" sz="3500" dirty="0" smtClean="0">
                <a:latin typeface="Arial" panose="020B0604020202020204" pitchFamily="34" charset="0"/>
                <a:cs typeface="Arial" panose="020B0604020202020204" pitchFamily="34" charset="0"/>
              </a:rPr>
              <a:t>Castillo #2 </a:t>
            </a:r>
            <a:endParaRPr lang="es-MX" sz="3500" dirty="0">
              <a:latin typeface="Arial" panose="020B0604020202020204" pitchFamily="34" charset="0"/>
              <a:cs typeface="Arial" panose="020B0604020202020204" pitchFamily="34" charset="0"/>
            </a:endParaRP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xmlns=""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xmlns=""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xmlns=""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xmlns=""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xmlns=""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xmlns=""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xmlns=""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xmlns=""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xmlns=""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xmlns=""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xmlns=""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xmlns=""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xmlns="" id="{0996BAC2-B065-4E67-8EC2-DA3C4AC2673A}"/>
              </a:ext>
            </a:extLst>
          </p:cNvPr>
          <p:cNvSpPr txBox="1">
            <a:spLocks/>
          </p:cNvSpPr>
          <p:nvPr/>
        </p:nvSpPr>
        <p:spPr>
          <a:xfrm>
            <a:off x="1080237" y="484632"/>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xmlns=""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xmlns=""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xmlns=""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xmlns=""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xmlns=""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xmlns=""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xmlns=""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xmlns=""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xmlns=""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xmlns=""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xmlns=""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 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xmlns=""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xmlns=""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xmlns=""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xmlns=""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xmlns=""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xmlns=""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xmlns=""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xmlns=""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xmlns=""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xmlns=""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xmlns=""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xmlns=""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xmlns=""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Letras en madera</Template>
  <TotalTime>237</TotalTime>
  <Words>1475</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Aharoni</vt:lpstr>
      <vt:lpstr>Arial</vt:lpstr>
      <vt:lpstr>Arial Rounded MT Bold</vt:lpstr>
      <vt:lpstr>Calibri</vt:lpstr>
      <vt:lpstr>Rockwell</vt:lpstr>
      <vt:lpstr>Rockwell Condensed</vt:lpstr>
      <vt:lpstr>Symbol</vt:lpstr>
      <vt:lpstr>Times New Roman</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mariana gaona montes</dc:creator>
  <cp:lastModifiedBy>luis angel heath mercado</cp:lastModifiedBy>
  <cp:revision>23</cp:revision>
  <dcterms:created xsi:type="dcterms:W3CDTF">2020-04-20T03:54:52Z</dcterms:created>
  <dcterms:modified xsi:type="dcterms:W3CDTF">2020-04-21T04:00:18Z</dcterms:modified>
</cp:coreProperties>
</file>