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64" r:id="rId4"/>
    <p:sldId id="258" r:id="rId5"/>
    <p:sldId id="257" r:id="rId6"/>
    <p:sldId id="261" r:id="rId7"/>
    <p:sldId id="256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>
        <p:scale>
          <a:sx n="100" d="100"/>
          <a:sy n="100" d="100"/>
        </p:scale>
        <p:origin x="-1236" y="238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07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55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45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34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75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11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7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10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95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18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0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25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0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16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untable And Uncountable Food: Helpful List &amp; Examples ...">
            <a:extLst>
              <a:ext uri="{FF2B5EF4-FFF2-40B4-BE49-F238E27FC236}">
                <a16:creationId xmlns:a16="http://schemas.microsoft.com/office/drawing/2014/main" xmlns="" id="{F8D19BA5-4197-454F-98B4-74B29640A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5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a 17">
            <a:extLst>
              <a:ext uri="{FF2B5EF4-FFF2-40B4-BE49-F238E27FC236}">
                <a16:creationId xmlns:a16="http://schemas.microsoft.com/office/drawing/2014/main" xmlns="" id="{6E313F0D-DEF7-466B-803C-F2B0CE7A6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81361"/>
              </p:ext>
            </p:extLst>
          </p:nvPr>
        </p:nvGraphicFramePr>
        <p:xfrm>
          <a:off x="206461" y="1975022"/>
          <a:ext cx="6419850" cy="470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xmlns="" val="1522329500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xmlns="" val="3151546952"/>
                    </a:ext>
                  </a:extLst>
                </a:gridCol>
              </a:tblGrid>
              <a:tr h="70108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Countables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Uncountables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2962330"/>
                  </a:ext>
                </a:extLst>
              </a:tr>
              <a:tr h="4004267">
                <a:tc>
                  <a:txBody>
                    <a:bodyPr/>
                    <a:lstStyle/>
                    <a:p>
                      <a:endParaRPr lang="es-MX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8573242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276D6D5-7AE3-4E6A-A75F-8B6CC57CDEDB}"/>
              </a:ext>
            </a:extLst>
          </p:cNvPr>
          <p:cNvSpPr txBox="1"/>
          <p:nvPr/>
        </p:nvSpPr>
        <p:spPr>
          <a:xfrm>
            <a:off x="209550" y="304801"/>
            <a:ext cx="5200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Drag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FF0B5EF-E14F-40B7-A6C0-35B02742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1946" t="9119" r="80832" b="76480"/>
          <a:stretch/>
        </p:blipFill>
        <p:spPr>
          <a:xfrm>
            <a:off x="228601" y="2762252"/>
            <a:ext cx="973609" cy="9736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F5CCF1A-42C2-443C-9FA7-7DD0B2800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28889" t="57140" r="51944" b="24742"/>
          <a:stretch/>
        </p:blipFill>
        <p:spPr>
          <a:xfrm>
            <a:off x="1164255" y="2762251"/>
            <a:ext cx="1083534" cy="12248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6C1FC99-A0BA-432E-8F16-9BD3168D1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79167" t="23753" r="2500" b="59756"/>
          <a:stretch/>
        </p:blipFill>
        <p:spPr>
          <a:xfrm>
            <a:off x="3461480" y="2817213"/>
            <a:ext cx="1036423" cy="11149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73DB9FD-64DE-478E-8B0B-4D88971DF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60000" t="9585" r="29444" b="76247"/>
          <a:stretch/>
        </p:blipFill>
        <p:spPr>
          <a:xfrm>
            <a:off x="4636486" y="2895729"/>
            <a:ext cx="596728" cy="95790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4FF3361-BDC3-4C20-A4EB-0ACF05A3A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4168" t="77641" r="77499" b="8191"/>
          <a:stretch/>
        </p:blipFill>
        <p:spPr>
          <a:xfrm>
            <a:off x="187188" y="4398877"/>
            <a:ext cx="1036423" cy="9579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C1DE1EF-765F-48E9-A505-10A049545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1386" t="40476" r="79446" b="43729"/>
          <a:stretch/>
        </p:blipFill>
        <p:spPr>
          <a:xfrm>
            <a:off x="2245363" y="2762250"/>
            <a:ext cx="1083533" cy="106783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26D6954-3377-4DD8-A49A-CD59C8D3B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82500" t="58130" r="1389" b="22591"/>
          <a:stretch/>
        </p:blipFill>
        <p:spPr>
          <a:xfrm>
            <a:off x="5271187" y="2762251"/>
            <a:ext cx="910796" cy="13033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5537F54-6E71-49EA-8242-9B8439303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79167" t="77409" r="2500" b="8423"/>
          <a:stretch/>
        </p:blipFill>
        <p:spPr>
          <a:xfrm>
            <a:off x="3584360" y="4213525"/>
            <a:ext cx="1036423" cy="9579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C36A5B4-FA7C-4DF6-A8D1-E018A3419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1946" t="58362" r="77499" b="24914"/>
          <a:stretch/>
        </p:blipFill>
        <p:spPr>
          <a:xfrm>
            <a:off x="1202209" y="4398877"/>
            <a:ext cx="1162050" cy="113064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9B16182-06B9-452E-B29D-B8C7B001A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57222" t="58827" r="20278" b="23985"/>
          <a:stretch/>
        </p:blipFill>
        <p:spPr>
          <a:xfrm>
            <a:off x="4636487" y="4103087"/>
            <a:ext cx="1271974" cy="11620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8D4493F-F6E4-4B83-B15B-F84433188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28889" t="22824" r="55833" b="58826"/>
          <a:stretch/>
        </p:blipFill>
        <p:spPr>
          <a:xfrm>
            <a:off x="2364260" y="4398878"/>
            <a:ext cx="863686" cy="12405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E330D94-668F-4F5C-8BB1-175A07C2B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58055" t="41174" r="25000" b="41406"/>
          <a:stretch/>
        </p:blipFill>
        <p:spPr>
          <a:xfrm>
            <a:off x="3678580" y="5568909"/>
            <a:ext cx="957906" cy="11777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8B82E72-01FD-4F52-A740-D0C650F7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76667" t="41113" r="1667" b="41699"/>
          <a:stretch/>
        </p:blipFill>
        <p:spPr>
          <a:xfrm>
            <a:off x="4636486" y="5474687"/>
            <a:ext cx="1224864" cy="11620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C9A6459-52F9-44E7-94B8-370B1804E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26944" t="41638" r="52500" b="42567"/>
          <a:stretch/>
        </p:blipFill>
        <p:spPr>
          <a:xfrm>
            <a:off x="299777" y="5568907"/>
            <a:ext cx="1162050" cy="10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3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difference between Some, Any, A and An #english #learning ...">
            <a:extLst>
              <a:ext uri="{FF2B5EF4-FFF2-40B4-BE49-F238E27FC236}">
                <a16:creationId xmlns:a16="http://schemas.microsoft.com/office/drawing/2014/main" xmlns="" id="{09F3AF14-C02A-4A36-A4D9-D329626E9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1784" r="4722" b="27501"/>
          <a:stretch/>
        </p:blipFill>
        <p:spPr bwMode="auto">
          <a:xfrm>
            <a:off x="285750" y="5391149"/>
            <a:ext cx="62484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re is / are + A / AN, SOME, ANY">
            <a:extLst>
              <a:ext uri="{FF2B5EF4-FFF2-40B4-BE49-F238E27FC236}">
                <a16:creationId xmlns:a16="http://schemas.microsoft.com/office/drawing/2014/main" xmlns="" id="{DF6C54EC-41B4-4249-A3F6-2760B4418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1481" r="2222" b="2222"/>
          <a:stretch/>
        </p:blipFill>
        <p:spPr bwMode="auto">
          <a:xfrm>
            <a:off x="209550" y="819150"/>
            <a:ext cx="6477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0FC60F6-7E0C-464F-BA0B-B3C7E60047B8}"/>
              </a:ext>
            </a:extLst>
          </p:cNvPr>
          <p:cNvSpPr txBox="1"/>
          <p:nvPr/>
        </p:nvSpPr>
        <p:spPr>
          <a:xfrm>
            <a:off x="152401" y="1"/>
            <a:ext cx="546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An, </a:t>
            </a:r>
            <a:r>
              <a:rPr lang="es-MX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gramar box</a:t>
            </a:r>
          </a:p>
        </p:txBody>
      </p:sp>
    </p:spTree>
    <p:extLst>
      <p:ext uri="{BB962C8B-B14F-4D97-AF65-F5344CB8AC3E}">
        <p14:creationId xmlns:p14="http://schemas.microsoft.com/office/powerpoint/2010/main" val="32127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od - A/An, Some worksheets | Ejercicios de ingles">
            <a:extLst>
              <a:ext uri="{FF2B5EF4-FFF2-40B4-BE49-F238E27FC236}">
                <a16:creationId xmlns:a16="http://schemas.microsoft.com/office/drawing/2014/main" xmlns="" id="{D3CCF249-1AAD-4DD0-AD3F-EF755F60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5" y="336884"/>
            <a:ext cx="5998994" cy="851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43050" y="29687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818092" y="7345919"/>
            <a:ext cx="74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21595" y="73459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930064" y="1543651"/>
            <a:ext cx="78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4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411257" y="1543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5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849407" y="73898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6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028950" y="1543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7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19600" y="1543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8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884080" y="2968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9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435536" y="74147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10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930063" y="59626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11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1595" y="596265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12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818092" y="44577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13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21595" y="44577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14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571750" y="333803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570194" y="3534370"/>
            <a:ext cx="53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711234" y="37555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571750" y="408836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Some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624486" y="429208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Some</a:t>
            </a:r>
            <a:endParaRPr lang="es-MX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681636" y="4590227"/>
            <a:ext cx="49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463212" y="4834415"/>
            <a:ext cx="14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Some</a:t>
            </a:r>
            <a:endParaRPr lang="es-MX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570194" y="5058631"/>
            <a:ext cx="175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Some</a:t>
            </a:r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483723" y="527427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Some</a:t>
            </a:r>
            <a:endParaRPr lang="es-MX" dirty="0"/>
          </a:p>
        </p:txBody>
      </p:sp>
      <p:sp>
        <p:nvSpPr>
          <p:cNvPr id="28" name="27 CuadroTexto"/>
          <p:cNvSpPr txBox="1"/>
          <p:nvPr/>
        </p:nvSpPr>
        <p:spPr>
          <a:xfrm>
            <a:off x="2570193" y="559331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some</a:t>
            </a:r>
            <a:endParaRPr lang="es-MX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609038" y="581608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Some</a:t>
            </a:r>
            <a:endParaRPr lang="es-MX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560409" y="6013967"/>
            <a:ext cx="80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Some</a:t>
            </a:r>
            <a:endParaRPr lang="es-MX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734374" y="6331983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</a:t>
            </a:r>
            <a:endParaRPr lang="es-MX" dirty="0"/>
          </a:p>
        </p:txBody>
      </p:sp>
      <p:sp>
        <p:nvSpPr>
          <p:cNvPr id="3072" name="3071 CuadroTexto"/>
          <p:cNvSpPr txBox="1"/>
          <p:nvPr/>
        </p:nvSpPr>
        <p:spPr>
          <a:xfrm>
            <a:off x="2549749" y="656367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Some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08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-some-any - English ESL Worksheets for distance learning and ...">
            <a:extLst>
              <a:ext uri="{FF2B5EF4-FFF2-40B4-BE49-F238E27FC236}">
                <a16:creationId xmlns:a16="http://schemas.microsoft.com/office/drawing/2014/main" xmlns="" id="{E2C3CE54-FA4B-4C73-9299-648F3C5D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4" y="0"/>
            <a:ext cx="646588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97641" y="174139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2487706" y="1563454"/>
            <a:ext cx="53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any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736041" y="1655342"/>
            <a:ext cx="7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some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719483" y="1715854"/>
            <a:ext cx="53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any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804021" y="3428113"/>
            <a:ext cx="7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some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935941" y="311747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72435" y="3230892"/>
            <a:ext cx="7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some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29785" y="3198626"/>
            <a:ext cx="7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some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43800" y="4743684"/>
            <a:ext cx="7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some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375646" y="4822127"/>
            <a:ext cx="75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some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0072" y="4932837"/>
            <a:ext cx="51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any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719483" y="4822127"/>
            <a:ext cx="51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any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148322" y="644786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327712" y="6373907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some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911206" y="6285458"/>
            <a:ext cx="51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any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424209" y="63739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148321" y="7902059"/>
            <a:ext cx="51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any</a:t>
            </a:r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322840" y="793063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some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905128" y="802374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an</a:t>
            </a:r>
            <a:endParaRPr lang="es-MX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460982" y="7930634"/>
            <a:ext cx="51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any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164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l in one.: chuch007 — LiveJournal">
            <a:extLst>
              <a:ext uri="{FF2B5EF4-FFF2-40B4-BE49-F238E27FC236}">
                <a16:creationId xmlns:a16="http://schemas.microsoft.com/office/drawing/2014/main" xmlns="" id="{F4491FB5-9865-44D1-8AE8-BD2FF65E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85749"/>
            <a:ext cx="6534150" cy="855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70594" y="74901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14</a:t>
            </a:r>
            <a:endParaRPr lang="es-MX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555796" y="742857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13</a:t>
            </a:r>
            <a:endParaRPr lang="es-MX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85295" y="7367015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25</a:t>
            </a:r>
            <a:endParaRPr lang="es-MX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458380" y="839270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22</a:t>
            </a:r>
            <a:endParaRPr lang="es-MX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185295" y="783945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9</a:t>
            </a:r>
            <a:endParaRPr lang="es-MX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53845" y="799334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7</a:t>
            </a:r>
            <a:endParaRPr lang="es-MX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88410" y="823138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21</a:t>
            </a:r>
            <a:endParaRPr lang="es-MX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39590" y="8150281"/>
            <a:ext cx="59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20</a:t>
            </a:r>
            <a:endParaRPr lang="es-MX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788572" y="8392703"/>
            <a:ext cx="351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1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986066" y="7582459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12</a:t>
            </a:r>
            <a:endParaRPr lang="es-MX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139610" y="766981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11</a:t>
            </a:r>
            <a:endParaRPr lang="es-MX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772182" y="799639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27</a:t>
            </a:r>
            <a:endParaRPr lang="es-MX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788572" y="742857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17</a:t>
            </a:r>
            <a:endParaRPr lang="es-MX" sz="12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458380" y="766981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15</a:t>
            </a:r>
            <a:endParaRPr lang="es-MX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458380" y="78394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16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383964" y="799639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18</a:t>
            </a:r>
            <a:endParaRPr lang="es-MX" sz="1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419276" y="8231385"/>
            <a:ext cx="470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23</a:t>
            </a:r>
            <a:endParaRPr lang="es-MX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470594" y="857097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26</a:t>
            </a:r>
            <a:endParaRPr lang="es-MX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788572" y="78394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24</a:t>
            </a:r>
            <a:endParaRPr lang="es-MX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879942" y="857097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2</a:t>
            </a:r>
            <a:endParaRPr lang="es-MX" sz="1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826062" y="766981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8</a:t>
            </a:r>
            <a:endParaRPr lang="es-MX" sz="14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568719" y="78237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3</a:t>
            </a:r>
            <a:endParaRPr lang="es-MX" sz="14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555796" y="799639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4</a:t>
            </a:r>
            <a:endParaRPr lang="es-MX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510111" y="823138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19</a:t>
            </a:r>
            <a:endParaRPr lang="es-MX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510111" y="838527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5</a:t>
            </a:r>
            <a:endParaRPr lang="es-MX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520577" y="857097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6</a:t>
            </a:r>
            <a:endParaRPr lang="es-MX" sz="1400" dirty="0"/>
          </a:p>
        </p:txBody>
      </p:sp>
      <p:sp>
        <p:nvSpPr>
          <p:cNvPr id="31" name="30 CuadroTexto"/>
          <p:cNvSpPr txBox="1"/>
          <p:nvPr/>
        </p:nvSpPr>
        <p:spPr>
          <a:xfrm rot="10800000" flipH="1" flipV="1">
            <a:off x="6153845" y="8385272"/>
            <a:ext cx="68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28</a:t>
            </a:r>
            <a:endParaRPr lang="es-MX" sz="1200" dirty="0"/>
          </a:p>
        </p:txBody>
      </p:sp>
      <p:sp>
        <p:nvSpPr>
          <p:cNvPr id="6144" name="6143 CuadroTexto"/>
          <p:cNvSpPr txBox="1"/>
          <p:nvPr/>
        </p:nvSpPr>
        <p:spPr>
          <a:xfrm>
            <a:off x="6066548" y="8595069"/>
            <a:ext cx="880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10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63078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me or any interactive and downloadable worksheet. You can do the ...">
            <a:extLst>
              <a:ext uri="{FF2B5EF4-FFF2-40B4-BE49-F238E27FC236}">
                <a16:creationId xmlns:a16="http://schemas.microsoft.com/office/drawing/2014/main" xmlns="" id="{F3E97099-0F26-4451-823C-0308DFA61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43542" b="2917"/>
          <a:stretch/>
        </p:blipFill>
        <p:spPr bwMode="auto">
          <a:xfrm>
            <a:off x="365126" y="304800"/>
            <a:ext cx="6283325" cy="48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77440" y="2568059"/>
            <a:ext cx="20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don’t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bananas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4718304" y="2572512"/>
            <a:ext cx="103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Fish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99871" y="5204198"/>
            <a:ext cx="112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soup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700028" y="5204198"/>
            <a:ext cx="161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don’t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milk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552553" y="5204198"/>
            <a:ext cx="136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like</a:t>
            </a:r>
            <a:r>
              <a:rPr lang="es-MX" dirty="0" smtClean="0"/>
              <a:t> cookies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8911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113</Words>
  <Application>Microsoft Office PowerPoint</Application>
  <PresentationFormat>Carta (216 x 279 mm)</PresentationFormat>
  <Paragraphs>85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Win7</cp:lastModifiedBy>
  <cp:revision>12</cp:revision>
  <dcterms:created xsi:type="dcterms:W3CDTF">2020-04-03T17:04:37Z</dcterms:created>
  <dcterms:modified xsi:type="dcterms:W3CDTF">2020-04-24T23:21:45Z</dcterms:modified>
</cp:coreProperties>
</file>