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62" r:id="rId2"/>
    <p:sldId id="263" r:id="rId3"/>
    <p:sldId id="264" r:id="rId4"/>
    <p:sldId id="258" r:id="rId5"/>
    <p:sldId id="257" r:id="rId6"/>
    <p:sldId id="261" r:id="rId7"/>
    <p:sldId id="256" r:id="rId8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1506" y="-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B24B6-F0C9-491D-8059-1933D1067095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B5D81-1DFB-4557-AA3A-3ADDF89E8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174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B5D81-1DFB-4557-AA3A-3ADDF89E8A7B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471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607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355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145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934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775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311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410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395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518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325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016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EF234-5F6A-4B47-B668-CEC7450026BE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0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untable And Uncountable Food: Helpful List &amp; Examples ...">
            <a:extLst>
              <a:ext uri="{FF2B5EF4-FFF2-40B4-BE49-F238E27FC236}">
                <a16:creationId xmlns="" xmlns:a16="http://schemas.microsoft.com/office/drawing/2014/main" id="{F8D19BA5-4197-454F-98B4-74B29640A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/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55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D5537F54-6E71-49EA-8242-9B8439303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79167" t="77409" r="2500" b="8423"/>
          <a:stretch/>
        </p:blipFill>
        <p:spPr>
          <a:xfrm>
            <a:off x="5669176" y="1257300"/>
            <a:ext cx="1036423" cy="95790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AFF0B5EF-E14F-40B7-A6C0-35B02742F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1946" t="9119" r="80832" b="76480"/>
          <a:stretch/>
        </p:blipFill>
        <p:spPr>
          <a:xfrm>
            <a:off x="512290" y="190500"/>
            <a:ext cx="973609" cy="9736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8D4493F-F6E4-4B83-B15B-F844331880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28889" t="22824" r="55833" b="58826"/>
          <a:stretch/>
        </p:blipFill>
        <p:spPr>
          <a:xfrm>
            <a:off x="4327439" y="0"/>
            <a:ext cx="863686" cy="12405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C1DE1EF-765F-48E9-A505-10A049545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1386" t="40476" r="79446" b="43729"/>
          <a:stretch/>
        </p:blipFill>
        <p:spPr>
          <a:xfrm>
            <a:off x="3002691" y="1066800"/>
            <a:ext cx="1083533" cy="10678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6C9A6459-52F9-44E7-94B8-370B1804E4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26944" t="41638" r="52500" b="42567"/>
          <a:stretch/>
        </p:blipFill>
        <p:spPr>
          <a:xfrm>
            <a:off x="228600" y="1219200"/>
            <a:ext cx="1162050" cy="10678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C36A5B4-FA7C-4DF6-A8D1-E018A3419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1946" t="58362" r="77499" b="24914"/>
          <a:stretch/>
        </p:blipFill>
        <p:spPr>
          <a:xfrm>
            <a:off x="1790700" y="1371600"/>
            <a:ext cx="1162050" cy="11306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F5CCF1A-42C2-443C-9FA7-7DD0B28009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28889" t="57140" r="51944" b="24742"/>
          <a:stretch/>
        </p:blipFill>
        <p:spPr>
          <a:xfrm>
            <a:off x="2135916" y="2438401"/>
            <a:ext cx="1083534" cy="12248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573DB9FD-64DE-478E-8B0B-4D88971DF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60000" t="9585" r="29444" b="76247"/>
          <a:stretch/>
        </p:blipFill>
        <p:spPr>
          <a:xfrm>
            <a:off x="3289472" y="209550"/>
            <a:ext cx="596728" cy="9579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36C1FC99-A0BA-432E-8F16-9BD3168D1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79167" t="23753" r="2500" b="59756"/>
          <a:stretch/>
        </p:blipFill>
        <p:spPr>
          <a:xfrm>
            <a:off x="5669176" y="133350"/>
            <a:ext cx="1036423" cy="11149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2E330D94-668F-4F5C-8BB1-175A07C2BB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58055" t="41174" r="25000" b="41406"/>
          <a:stretch/>
        </p:blipFill>
        <p:spPr>
          <a:xfrm>
            <a:off x="4433244" y="1219200"/>
            <a:ext cx="957906" cy="117775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49B16182-06B9-452E-B29D-B8C7B001A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57222" t="58827" r="20278" b="23985"/>
          <a:stretch/>
        </p:blipFill>
        <p:spPr>
          <a:xfrm>
            <a:off x="442526" y="2266950"/>
            <a:ext cx="1271974" cy="11620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98B82E72-01FD-4F52-A740-D0C650F75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76667" t="41113" r="1667" b="41699"/>
          <a:stretch/>
        </p:blipFill>
        <p:spPr>
          <a:xfrm>
            <a:off x="5271186" y="2419350"/>
            <a:ext cx="1224864" cy="11620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E26D6954-3377-4DD8-A49A-CD59C8D3B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82500" t="58130" r="1389" b="22591"/>
          <a:stretch/>
        </p:blipFill>
        <p:spPr>
          <a:xfrm>
            <a:off x="1927654" y="57150"/>
            <a:ext cx="910796" cy="130338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44FF3361-BDC3-4C20-A4EB-0ACF05A3AC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4168" t="77641" r="77499" b="8191"/>
          <a:stretch/>
        </p:blipFill>
        <p:spPr>
          <a:xfrm>
            <a:off x="3592726" y="2495550"/>
            <a:ext cx="1036423" cy="957906"/>
          </a:xfrm>
          <a:prstGeom prst="rect">
            <a:avLst/>
          </a:prstGeom>
        </p:spPr>
      </p:pic>
      <p:graphicFrame>
        <p:nvGraphicFramePr>
          <p:cNvPr id="17" name="Tabla 17">
            <a:extLst>
              <a:ext uri="{FF2B5EF4-FFF2-40B4-BE49-F238E27FC236}">
                <a16:creationId xmlns="" xmlns:a16="http://schemas.microsoft.com/office/drawing/2014/main" id="{6E313F0D-DEF7-466B-803C-F2B0CE7A6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632874"/>
              </p:ext>
            </p:extLst>
          </p:nvPr>
        </p:nvGraphicFramePr>
        <p:xfrm>
          <a:off x="190500" y="4152900"/>
          <a:ext cx="6419850" cy="470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504">
                  <a:extLst>
                    <a:ext uri="{9D8B030D-6E8A-4147-A177-3AD203B41FA5}">
                      <a16:colId xmlns="" xmlns:a16="http://schemas.microsoft.com/office/drawing/2014/main" val="1522329500"/>
                    </a:ext>
                  </a:extLst>
                </a:gridCol>
                <a:gridCol w="3195346">
                  <a:extLst>
                    <a:ext uri="{9D8B030D-6E8A-4147-A177-3AD203B41FA5}">
                      <a16:colId xmlns="" xmlns:a16="http://schemas.microsoft.com/office/drawing/2014/main" val="3151546952"/>
                    </a:ext>
                  </a:extLst>
                </a:gridCol>
              </a:tblGrid>
              <a:tr h="701083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Countables</a:t>
                      </a:r>
                      <a:endParaRPr lang="es-MX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Uncountables</a:t>
                      </a:r>
                      <a:endParaRPr lang="es-MX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2962330"/>
                  </a:ext>
                </a:extLst>
              </a:tr>
              <a:tr h="4004267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Eggs </a:t>
                      </a:r>
                    </a:p>
                    <a:p>
                      <a:r>
                        <a:rPr lang="es-MX" sz="1600" dirty="0" smtClean="0"/>
                        <a:t>Carrots</a:t>
                      </a:r>
                    </a:p>
                    <a:p>
                      <a:r>
                        <a:rPr lang="es-MX" sz="1600" dirty="0" smtClean="0"/>
                        <a:t>Apple</a:t>
                      </a:r>
                    </a:p>
                    <a:p>
                      <a:r>
                        <a:rPr lang="es-MX" sz="1600" dirty="0" smtClean="0"/>
                        <a:t>Buerger</a:t>
                      </a:r>
                    </a:p>
                    <a:p>
                      <a:r>
                        <a:rPr lang="es-MX" sz="1600" dirty="0" smtClean="0"/>
                        <a:t>Hot dog</a:t>
                      </a:r>
                    </a:p>
                    <a:p>
                      <a:r>
                        <a:rPr lang="es-MX" sz="1600" dirty="0" smtClean="0"/>
                        <a:t>Tomatoes </a:t>
                      </a:r>
                    </a:p>
                    <a:p>
                      <a:r>
                        <a:rPr lang="es-MX" sz="1600" dirty="0" smtClean="0"/>
                        <a:t>Fries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Sugar </a:t>
                      </a:r>
                    </a:p>
                    <a:p>
                      <a:r>
                        <a:rPr lang="es-MX" sz="1600" dirty="0" smtClean="0"/>
                        <a:t>Rice</a:t>
                      </a:r>
                    </a:p>
                    <a:p>
                      <a:r>
                        <a:rPr lang="es-MX" sz="1600" dirty="0" smtClean="0"/>
                        <a:t>Honey</a:t>
                      </a:r>
                    </a:p>
                    <a:p>
                      <a:r>
                        <a:rPr lang="es-MX" sz="1600" dirty="0" smtClean="0"/>
                        <a:t>Milk </a:t>
                      </a:r>
                    </a:p>
                    <a:p>
                      <a:r>
                        <a:rPr lang="es-MX" sz="1600" dirty="0" smtClean="0"/>
                        <a:t>Cheese</a:t>
                      </a:r>
                    </a:p>
                    <a:p>
                      <a:r>
                        <a:rPr lang="es-MX" sz="1600" dirty="0" smtClean="0"/>
                        <a:t>Meat</a:t>
                      </a:r>
                    </a:p>
                    <a:p>
                      <a:r>
                        <a:rPr lang="es-MX" sz="1600" dirty="0" smtClean="0"/>
                        <a:t>jam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18573242"/>
                  </a:ext>
                </a:extLst>
              </a:tr>
            </a:tbl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276D6D5-7AE3-4E6A-A75F-8B6CC57CDEDB}"/>
              </a:ext>
            </a:extLst>
          </p:cNvPr>
          <p:cNvSpPr txBox="1"/>
          <p:nvPr/>
        </p:nvSpPr>
        <p:spPr>
          <a:xfrm>
            <a:off x="209550" y="3810000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Drag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3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 difference between Some, Any, A and An #english #learning ...">
            <a:extLst>
              <a:ext uri="{FF2B5EF4-FFF2-40B4-BE49-F238E27FC236}">
                <a16:creationId xmlns="" xmlns:a16="http://schemas.microsoft.com/office/drawing/2014/main" id="{09F3AF14-C02A-4A36-A4D9-D329626E9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51784" r="4722" b="27501"/>
          <a:stretch/>
        </p:blipFill>
        <p:spPr bwMode="auto">
          <a:xfrm>
            <a:off x="285750" y="5391150"/>
            <a:ext cx="62484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here is / are + A / AN, SOME, ANY">
            <a:extLst>
              <a:ext uri="{FF2B5EF4-FFF2-40B4-BE49-F238E27FC236}">
                <a16:creationId xmlns="" xmlns:a16="http://schemas.microsoft.com/office/drawing/2014/main" id="{DF6C54EC-41B4-4249-A3F6-2760B4418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1481" r="2222" b="2222"/>
          <a:stretch/>
        </p:blipFill>
        <p:spPr bwMode="auto">
          <a:xfrm>
            <a:off x="209550" y="819150"/>
            <a:ext cx="64770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E0FC60F6-7E0C-464F-BA0B-B3C7E60047B8}"/>
              </a:ext>
            </a:extLst>
          </p:cNvPr>
          <p:cNvSpPr txBox="1"/>
          <p:nvPr/>
        </p:nvSpPr>
        <p:spPr>
          <a:xfrm>
            <a:off x="152400" y="0"/>
            <a:ext cx="546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es-MX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s-MX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gramar box</a:t>
            </a:r>
          </a:p>
        </p:txBody>
      </p:sp>
    </p:spTree>
    <p:extLst>
      <p:ext uri="{BB962C8B-B14F-4D97-AF65-F5344CB8AC3E}">
        <p14:creationId xmlns:p14="http://schemas.microsoft.com/office/powerpoint/2010/main" val="32127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od - A/An, Some worksheets | Ejercicios de ingles">
            <a:extLst>
              <a:ext uri="{FF2B5EF4-FFF2-40B4-BE49-F238E27FC236}">
                <a16:creationId xmlns="" xmlns:a16="http://schemas.microsoft.com/office/drawing/2014/main" id="{D3CCF249-1AAD-4DD0-AD3F-EF755F60E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9" y="154225"/>
            <a:ext cx="5998994" cy="851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293963" y="1311215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5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925592" y="1311215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7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4375429" y="1311215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8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4841255" y="2800971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9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479250" y="2747347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4841255" y="4228738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13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2099" y="4204918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14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901467" y="5673305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11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10589" y="7161034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3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10589" y="5673305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12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977667" y="1311215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4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17439" y="7161034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6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455942" y="7161034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10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841255" y="7161034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2678061" y="3116679"/>
            <a:ext cx="90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An 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977667" y="5673305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7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678061" y="3388894"/>
            <a:ext cx="90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An </a:t>
            </a:r>
            <a:endParaRPr lang="es-MX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692367" y="3638092"/>
            <a:ext cx="90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</a:t>
            </a:r>
            <a:endParaRPr lang="es-MX" dirty="0"/>
          </a:p>
        </p:txBody>
      </p:sp>
      <p:sp>
        <p:nvSpPr>
          <p:cNvPr id="22" name="CuadroTexto 21"/>
          <p:cNvSpPr txBox="1"/>
          <p:nvPr/>
        </p:nvSpPr>
        <p:spPr>
          <a:xfrm>
            <a:off x="2555891" y="3878360"/>
            <a:ext cx="90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some</a:t>
            </a:r>
            <a:endParaRPr lang="es-MX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678061" y="4390169"/>
            <a:ext cx="90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</a:t>
            </a:r>
            <a:endParaRPr lang="es-MX" dirty="0"/>
          </a:p>
        </p:txBody>
      </p:sp>
      <p:sp>
        <p:nvSpPr>
          <p:cNvPr id="24" name="CuadroTexto 23"/>
          <p:cNvSpPr txBox="1"/>
          <p:nvPr/>
        </p:nvSpPr>
        <p:spPr>
          <a:xfrm>
            <a:off x="2708291" y="4139226"/>
            <a:ext cx="90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</a:t>
            </a:r>
            <a:endParaRPr lang="es-MX" dirty="0"/>
          </a:p>
        </p:txBody>
      </p:sp>
      <p:sp>
        <p:nvSpPr>
          <p:cNvPr id="25" name="CuadroTexto 24"/>
          <p:cNvSpPr txBox="1"/>
          <p:nvPr/>
        </p:nvSpPr>
        <p:spPr>
          <a:xfrm>
            <a:off x="2716161" y="4922143"/>
            <a:ext cx="90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</a:t>
            </a:r>
            <a:endParaRPr lang="es-MX" dirty="0"/>
          </a:p>
        </p:txBody>
      </p:sp>
      <p:sp>
        <p:nvSpPr>
          <p:cNvPr id="26" name="CuadroTexto 25"/>
          <p:cNvSpPr txBox="1"/>
          <p:nvPr/>
        </p:nvSpPr>
        <p:spPr>
          <a:xfrm>
            <a:off x="2678061" y="4651035"/>
            <a:ext cx="90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</a:t>
            </a:r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692366" y="5411809"/>
            <a:ext cx="90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</a:t>
            </a:r>
            <a:endParaRPr lang="es-MX" dirty="0"/>
          </a:p>
        </p:txBody>
      </p:sp>
      <p:sp>
        <p:nvSpPr>
          <p:cNvPr id="28" name="CuadroTexto 27"/>
          <p:cNvSpPr txBox="1"/>
          <p:nvPr/>
        </p:nvSpPr>
        <p:spPr>
          <a:xfrm>
            <a:off x="2596426" y="5180498"/>
            <a:ext cx="90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some</a:t>
            </a:r>
            <a:endParaRPr lang="es-MX" dirty="0"/>
          </a:p>
        </p:txBody>
      </p:sp>
      <p:sp>
        <p:nvSpPr>
          <p:cNvPr id="29" name="CuadroTexto 28"/>
          <p:cNvSpPr txBox="1"/>
          <p:nvPr/>
        </p:nvSpPr>
        <p:spPr>
          <a:xfrm>
            <a:off x="2667238" y="6160334"/>
            <a:ext cx="90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An </a:t>
            </a:r>
            <a:endParaRPr lang="es-MX" dirty="0"/>
          </a:p>
        </p:txBody>
      </p:sp>
      <p:sp>
        <p:nvSpPr>
          <p:cNvPr id="30" name="CuadroTexto 29"/>
          <p:cNvSpPr txBox="1"/>
          <p:nvPr/>
        </p:nvSpPr>
        <p:spPr>
          <a:xfrm>
            <a:off x="2716161" y="5933541"/>
            <a:ext cx="90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</a:t>
            </a:r>
            <a:endParaRPr lang="es-MX" dirty="0"/>
          </a:p>
        </p:txBody>
      </p:sp>
      <p:sp>
        <p:nvSpPr>
          <p:cNvPr id="31" name="CuadroTexto 30"/>
          <p:cNvSpPr txBox="1"/>
          <p:nvPr/>
        </p:nvSpPr>
        <p:spPr>
          <a:xfrm>
            <a:off x="2730466" y="5670416"/>
            <a:ext cx="90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</a:t>
            </a:r>
            <a:endParaRPr lang="es-MX" dirty="0"/>
          </a:p>
        </p:txBody>
      </p:sp>
      <p:sp>
        <p:nvSpPr>
          <p:cNvPr id="32" name="CuadroTexto 31"/>
          <p:cNvSpPr txBox="1"/>
          <p:nvPr/>
        </p:nvSpPr>
        <p:spPr>
          <a:xfrm>
            <a:off x="2596426" y="6431442"/>
            <a:ext cx="90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Some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08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-some-any - English ESL Worksheets for distance learning and ...">
            <a:extLst>
              <a:ext uri="{FF2B5EF4-FFF2-40B4-BE49-F238E27FC236}">
                <a16:creationId xmlns="" xmlns:a16="http://schemas.microsoft.com/office/drawing/2014/main" id="{E2C3CE54-FA4B-4C73-9299-648F3C5DC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6" y="0"/>
            <a:ext cx="646588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323086" y="1819700"/>
            <a:ext cx="330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a</a:t>
            </a:r>
            <a:endParaRPr lang="es-MX" sz="11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492612" y="1696784"/>
            <a:ext cx="68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some</a:t>
            </a:r>
            <a:endParaRPr lang="es-MX" sz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737856" y="1835284"/>
            <a:ext cx="581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any</a:t>
            </a:r>
            <a:endParaRPr lang="es-MX" sz="11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992118" y="1819700"/>
            <a:ext cx="330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</a:t>
            </a:r>
            <a:endParaRPr lang="es-MX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370307" y="2827506"/>
            <a:ext cx="330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a</a:t>
            </a:r>
            <a:endParaRPr lang="es-MX" sz="1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71553" y="3545249"/>
            <a:ext cx="68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Any </a:t>
            </a:r>
            <a:endParaRPr lang="es-MX" sz="1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833748" y="3268250"/>
            <a:ext cx="68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 </a:t>
            </a:r>
            <a:endParaRPr lang="es-MX" sz="1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763601" y="3395179"/>
            <a:ext cx="68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</a:t>
            </a:r>
            <a:endParaRPr lang="es-MX" sz="1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396719" y="3381151"/>
            <a:ext cx="68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Any </a:t>
            </a:r>
            <a:endParaRPr lang="es-MX" sz="12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535677" y="4954237"/>
            <a:ext cx="68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 </a:t>
            </a:r>
            <a:endParaRPr lang="es-MX" sz="12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50210" y="4954237"/>
            <a:ext cx="68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 </a:t>
            </a:r>
            <a:endParaRPr lang="es-MX" sz="12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981721" y="5054724"/>
            <a:ext cx="68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 </a:t>
            </a:r>
            <a:endParaRPr lang="es-MX" sz="12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637411" y="4916224"/>
            <a:ext cx="68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some</a:t>
            </a:r>
            <a:endParaRPr lang="es-MX" sz="12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050211" y="6536713"/>
            <a:ext cx="68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Any </a:t>
            </a:r>
            <a:endParaRPr lang="es-MX" sz="12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716437" y="6477479"/>
            <a:ext cx="68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some</a:t>
            </a:r>
            <a:endParaRPr lang="es-MX" sz="12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332908" y="6480657"/>
            <a:ext cx="68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any</a:t>
            </a:r>
            <a:endParaRPr lang="es-MX" sz="12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5388152" y="6477479"/>
            <a:ext cx="68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a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047063" y="7980889"/>
            <a:ext cx="68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some</a:t>
            </a:r>
            <a:endParaRPr lang="es-MX" sz="12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2462204" y="8073190"/>
            <a:ext cx="68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a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5477834" y="8064264"/>
            <a:ext cx="68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any</a:t>
            </a:r>
            <a:endParaRPr lang="es-MX" sz="12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782926" y="8119389"/>
            <a:ext cx="68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any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74164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ll in one.: chuch007 — LiveJournal">
            <a:extLst>
              <a:ext uri="{FF2B5EF4-FFF2-40B4-BE49-F238E27FC236}">
                <a16:creationId xmlns="" xmlns:a16="http://schemas.microsoft.com/office/drawing/2014/main" id="{F4491FB5-9865-44D1-8AE8-BD2FF65E4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5" y="305069"/>
            <a:ext cx="6534150" cy="855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365160" y="7508382"/>
            <a:ext cx="500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14</a:t>
            </a:r>
            <a:endParaRPr lang="es-MX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391991" y="7662270"/>
            <a:ext cx="471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15</a:t>
            </a:r>
            <a:endParaRPr lang="es-MX" sz="1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406480" y="8059319"/>
            <a:ext cx="516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18</a:t>
            </a:r>
            <a:endParaRPr lang="es-MX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391992" y="7875673"/>
            <a:ext cx="471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16</a:t>
            </a:r>
            <a:endParaRPr lang="es-MX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395283" y="8228086"/>
            <a:ext cx="44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23</a:t>
            </a:r>
            <a:endParaRPr lang="es-MX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420969" y="8426611"/>
            <a:ext cx="41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22</a:t>
            </a:r>
            <a:endParaRPr lang="es-MX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420970" y="8595378"/>
            <a:ext cx="417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26</a:t>
            </a:r>
            <a:endParaRPr lang="es-MX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775667" y="7505405"/>
            <a:ext cx="442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17</a:t>
            </a:r>
            <a:endParaRPr lang="es-MX" sz="1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775130" y="7875672"/>
            <a:ext cx="417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24</a:t>
            </a:r>
            <a:endParaRPr lang="es-MX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772984" y="8044293"/>
            <a:ext cx="388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27</a:t>
            </a:r>
            <a:endParaRPr lang="es-MX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076038" y="8218327"/>
            <a:ext cx="461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20</a:t>
            </a:r>
            <a:endParaRPr lang="es-MX" sz="16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798942" y="8416560"/>
            <a:ext cx="251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</a:t>
            </a:r>
            <a:endParaRPr lang="es-MX" sz="16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795991" y="8595377"/>
            <a:ext cx="251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</a:t>
            </a:r>
            <a:endParaRPr lang="es-MX" sz="16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921876" y="7681612"/>
            <a:ext cx="384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12</a:t>
            </a:r>
            <a:endParaRPr lang="es-MX" sz="16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464142" y="7505404"/>
            <a:ext cx="432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13</a:t>
            </a:r>
            <a:endParaRPr lang="es-MX" sz="16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464142" y="7874184"/>
            <a:ext cx="251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3</a:t>
            </a:r>
            <a:endParaRPr lang="es-MX" sz="16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4479968" y="8044293"/>
            <a:ext cx="251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4</a:t>
            </a:r>
            <a:endParaRPr lang="es-MX" sz="16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488018" y="8435195"/>
            <a:ext cx="251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5</a:t>
            </a:r>
            <a:endParaRPr lang="es-MX" sz="16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6072387" y="7505403"/>
            <a:ext cx="372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25</a:t>
            </a:r>
            <a:endParaRPr lang="es-MX" sz="16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6082047" y="7681612"/>
            <a:ext cx="400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11</a:t>
            </a:r>
            <a:endParaRPr lang="es-MX" sz="16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085399" y="7873548"/>
            <a:ext cx="251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9</a:t>
            </a:r>
            <a:endParaRPr lang="es-MX" sz="16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6101225" y="8050605"/>
            <a:ext cx="251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7</a:t>
            </a:r>
            <a:endParaRPr lang="es-MX" sz="16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117051" y="8221908"/>
            <a:ext cx="365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21</a:t>
            </a:r>
            <a:endParaRPr lang="es-MX" sz="16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127989" y="8403532"/>
            <a:ext cx="36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19</a:t>
            </a:r>
            <a:endParaRPr lang="es-MX" sz="16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6140248" y="8597793"/>
            <a:ext cx="251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10</a:t>
            </a:r>
            <a:endParaRPr lang="es-MX" sz="16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4492666" y="8612205"/>
            <a:ext cx="251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6</a:t>
            </a:r>
            <a:endParaRPr lang="es-MX" sz="16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4459180" y="8228086"/>
            <a:ext cx="45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28</a:t>
            </a:r>
            <a:endParaRPr lang="es-MX" sz="16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2745714" y="7677958"/>
            <a:ext cx="442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8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63078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me or any interactive and downloadable worksheet. You can do the ...">
            <a:extLst>
              <a:ext uri="{FF2B5EF4-FFF2-40B4-BE49-F238E27FC236}">
                <a16:creationId xmlns="" xmlns:a16="http://schemas.microsoft.com/office/drawing/2014/main" id="{F3E97099-0F26-4451-823C-0308DFA61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t="43542" b="2917"/>
          <a:stretch/>
        </p:blipFill>
        <p:spPr bwMode="auto">
          <a:xfrm>
            <a:off x="365125" y="304800"/>
            <a:ext cx="628332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388198" y="2485016"/>
            <a:ext cx="1753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I not liike some bananas </a:t>
            </a:r>
            <a:endParaRPr lang="es-MX" sz="11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271421" y="2485016"/>
            <a:ext cx="2000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I like fish crude </a:t>
            </a:r>
            <a:endParaRPr lang="es-MX" sz="1050" dirty="0"/>
          </a:p>
        </p:txBody>
      </p:sp>
      <p:sp>
        <p:nvSpPr>
          <p:cNvPr id="5" name="CuadroTexto 4"/>
          <p:cNvSpPr txBox="1"/>
          <p:nvPr/>
        </p:nvSpPr>
        <p:spPr>
          <a:xfrm>
            <a:off x="387276" y="5200650"/>
            <a:ext cx="2000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I like cold soup  </a:t>
            </a:r>
            <a:endParaRPr lang="es-MX" sz="1050" dirty="0"/>
          </a:p>
        </p:txBody>
      </p:sp>
      <p:sp>
        <p:nvSpPr>
          <p:cNvPr id="6" name="CuadroTexto 5"/>
          <p:cNvSpPr txBox="1"/>
          <p:nvPr/>
        </p:nvSpPr>
        <p:spPr>
          <a:xfrm>
            <a:off x="2506326" y="5200650"/>
            <a:ext cx="2000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I not like chocolate milk  </a:t>
            </a:r>
            <a:endParaRPr lang="es-MX" sz="1050" dirty="0"/>
          </a:p>
        </p:txBody>
      </p:sp>
      <p:sp>
        <p:nvSpPr>
          <p:cNvPr id="7" name="CuadroTexto 6"/>
          <p:cNvSpPr txBox="1"/>
          <p:nvPr/>
        </p:nvSpPr>
        <p:spPr>
          <a:xfrm>
            <a:off x="4271421" y="5200650"/>
            <a:ext cx="2000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I  like chocolate cookies   </a:t>
            </a:r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5689117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136</Words>
  <Application>Microsoft Office PowerPoint</Application>
  <PresentationFormat>Carta (216 x 279 mm)</PresentationFormat>
  <Paragraphs>102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PAOLA DAVILA</cp:lastModifiedBy>
  <cp:revision>16</cp:revision>
  <dcterms:created xsi:type="dcterms:W3CDTF">2020-04-03T17:04:37Z</dcterms:created>
  <dcterms:modified xsi:type="dcterms:W3CDTF">2020-04-23T01:51:27Z</dcterms:modified>
</cp:coreProperties>
</file>