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64" r:id="rId4"/>
    <p:sldId id="258" r:id="rId5"/>
    <p:sldId id="257" r:id="rId6"/>
    <p:sldId id="261" r:id="rId7"/>
    <p:sldId id="256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1032" y="-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07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55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45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34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75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11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10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95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18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25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16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F234-5F6A-4B47-B668-CEC7450026BE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29A6-0DD8-4D29-944E-F041AEFC37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untable And Uncountable Food: Helpful List &amp; Examples ...">
            <a:extLst>
              <a:ext uri="{FF2B5EF4-FFF2-40B4-BE49-F238E27FC236}">
                <a16:creationId xmlns:a16="http://schemas.microsoft.com/office/drawing/2014/main" xmlns="" id="{F8D19BA5-4197-454F-98B4-74B29640A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5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a 17">
            <a:extLst>
              <a:ext uri="{FF2B5EF4-FFF2-40B4-BE49-F238E27FC236}">
                <a16:creationId xmlns:a16="http://schemas.microsoft.com/office/drawing/2014/main" xmlns="" id="{6E313F0D-DEF7-466B-803C-F2B0CE7A6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25184"/>
              </p:ext>
            </p:extLst>
          </p:nvPr>
        </p:nvGraphicFramePr>
        <p:xfrm>
          <a:off x="190500" y="4152900"/>
          <a:ext cx="6419850" cy="470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xmlns="" val="1522329500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xmlns="" val="3151546952"/>
                    </a:ext>
                  </a:extLst>
                </a:gridCol>
              </a:tblGrid>
              <a:tr h="70108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Countables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Uncountables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2962330"/>
                  </a:ext>
                </a:extLst>
              </a:tr>
              <a:tr h="400426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857324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8D4493F-F6E4-4B83-B15B-F84433188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28889" t="22824" r="55833" b="58826"/>
          <a:stretch/>
        </p:blipFill>
        <p:spPr>
          <a:xfrm>
            <a:off x="1270396" y="6159105"/>
            <a:ext cx="863686" cy="12405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F5CCF1A-42C2-443C-9FA7-7DD0B2800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28889" t="57140" r="51944" b="24742"/>
          <a:stretch/>
        </p:blipFill>
        <p:spPr>
          <a:xfrm>
            <a:off x="2115078" y="4918419"/>
            <a:ext cx="1083534" cy="122486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1276D6D5-7AE3-4E6A-A75F-8B6CC57CDEDB}"/>
              </a:ext>
            </a:extLst>
          </p:cNvPr>
          <p:cNvSpPr txBox="1"/>
          <p:nvPr/>
        </p:nvSpPr>
        <p:spPr>
          <a:xfrm>
            <a:off x="209550" y="381000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Drag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5537F54-6E71-49EA-8242-9B8439303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79167" t="77409" r="2500" b="8423"/>
          <a:stretch/>
        </p:blipFill>
        <p:spPr>
          <a:xfrm>
            <a:off x="5560541" y="7911272"/>
            <a:ext cx="1036423" cy="9579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FF0B5EF-E14F-40B7-A6C0-35B02742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1946" t="9119" r="80832" b="76480"/>
          <a:stretch/>
        </p:blipFill>
        <p:spPr>
          <a:xfrm>
            <a:off x="296787" y="6373758"/>
            <a:ext cx="973609" cy="9736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C1DE1EF-765F-48E9-A505-10A049545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1386" t="40476" r="79446" b="43729"/>
          <a:stretch/>
        </p:blipFill>
        <p:spPr>
          <a:xfrm>
            <a:off x="2178070" y="6279537"/>
            <a:ext cx="1083533" cy="10678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C9A6459-52F9-44E7-94B8-370B1804E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26944" t="41638" r="52500" b="42567"/>
          <a:stretch/>
        </p:blipFill>
        <p:spPr>
          <a:xfrm>
            <a:off x="689371" y="7662538"/>
            <a:ext cx="1162050" cy="10678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C36A5B4-FA7C-4DF6-A8D1-E018A3419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1946" t="58362" r="77499" b="24914"/>
          <a:stretch/>
        </p:blipFill>
        <p:spPr>
          <a:xfrm>
            <a:off x="2138811" y="7483621"/>
            <a:ext cx="1162050" cy="11306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73DB9FD-64DE-478E-8B0B-4D88971DF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60000" t="9585" r="29444" b="76247"/>
          <a:stretch/>
        </p:blipFill>
        <p:spPr>
          <a:xfrm>
            <a:off x="3768810" y="6497754"/>
            <a:ext cx="596728" cy="9579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6C1FC99-A0BA-432E-8F16-9BD3168D1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79167" t="23753" r="2500" b="59756"/>
          <a:stretch/>
        </p:blipFill>
        <p:spPr>
          <a:xfrm>
            <a:off x="5308970" y="4995334"/>
            <a:ext cx="1036423" cy="11149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E330D94-668F-4F5C-8BB1-175A07C2B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58055" t="41174" r="25000" b="41406"/>
          <a:stretch/>
        </p:blipFill>
        <p:spPr>
          <a:xfrm>
            <a:off x="3525278" y="7662538"/>
            <a:ext cx="957906" cy="11777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9B16182-06B9-452E-B29D-B8C7B001A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57222" t="58827" r="20278" b="23985"/>
          <a:stretch/>
        </p:blipFill>
        <p:spPr>
          <a:xfrm>
            <a:off x="3621173" y="5128826"/>
            <a:ext cx="1271974" cy="11620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8B82E72-01FD-4F52-A740-D0C650F7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76667" t="41113" r="1667" b="41699"/>
          <a:stretch/>
        </p:blipFill>
        <p:spPr>
          <a:xfrm>
            <a:off x="5372100" y="6307454"/>
            <a:ext cx="1224864" cy="11620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26D6954-3377-4DD8-A49A-CD59C8D3B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DDAB"/>
              </a:clrFrom>
              <a:clrTo>
                <a:srgbClr val="FFDDAB">
                  <a:alpha val="0"/>
                </a:srgbClr>
              </a:clrTo>
            </a:clrChange>
          </a:blip>
          <a:srcRect l="82500" t="58130" r="1389" b="22591"/>
          <a:stretch/>
        </p:blipFill>
        <p:spPr>
          <a:xfrm>
            <a:off x="4605723" y="6378834"/>
            <a:ext cx="910796" cy="13033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4FF3361-BDC3-4C20-A4EB-0ACF05A3A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1FFC1"/>
              </a:clrFrom>
              <a:clrTo>
                <a:srgbClr val="C1FFC1">
                  <a:alpha val="0"/>
                </a:srgbClr>
              </a:clrTo>
            </a:clrChange>
          </a:blip>
          <a:srcRect l="4168" t="77641" r="77499" b="8191"/>
          <a:stretch/>
        </p:blipFill>
        <p:spPr>
          <a:xfrm>
            <a:off x="363879" y="4892606"/>
            <a:ext cx="1036423" cy="9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3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difference between Some, Any, A and An #english #learning ...">
            <a:extLst>
              <a:ext uri="{FF2B5EF4-FFF2-40B4-BE49-F238E27FC236}">
                <a16:creationId xmlns:a16="http://schemas.microsoft.com/office/drawing/2014/main" xmlns="" id="{09F3AF14-C02A-4A36-A4D9-D329626E9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1784" r="4722" b="27501"/>
          <a:stretch/>
        </p:blipFill>
        <p:spPr bwMode="auto">
          <a:xfrm>
            <a:off x="285750" y="5391150"/>
            <a:ext cx="62484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re is / are + A / AN, SOME, ANY">
            <a:extLst>
              <a:ext uri="{FF2B5EF4-FFF2-40B4-BE49-F238E27FC236}">
                <a16:creationId xmlns:a16="http://schemas.microsoft.com/office/drawing/2014/main" xmlns="" id="{DF6C54EC-41B4-4249-A3F6-2760B4418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1481" r="2222" b="2222"/>
          <a:stretch/>
        </p:blipFill>
        <p:spPr bwMode="auto">
          <a:xfrm>
            <a:off x="209550" y="819150"/>
            <a:ext cx="6477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0FC60F6-7E0C-464F-BA0B-B3C7E60047B8}"/>
              </a:ext>
            </a:extLst>
          </p:cNvPr>
          <p:cNvSpPr txBox="1"/>
          <p:nvPr/>
        </p:nvSpPr>
        <p:spPr>
          <a:xfrm>
            <a:off x="152400" y="0"/>
            <a:ext cx="546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s-MX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MX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gramar box</a:t>
            </a:r>
          </a:p>
        </p:txBody>
      </p:sp>
    </p:spTree>
    <p:extLst>
      <p:ext uri="{BB962C8B-B14F-4D97-AF65-F5344CB8AC3E}">
        <p14:creationId xmlns:p14="http://schemas.microsoft.com/office/powerpoint/2010/main" val="32127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od - A/An, Some worksheets | Ejercicios de ingles">
            <a:extLst>
              <a:ext uri="{FF2B5EF4-FFF2-40B4-BE49-F238E27FC236}">
                <a16:creationId xmlns:a16="http://schemas.microsoft.com/office/drawing/2014/main" xmlns="" id="{D3CCF249-1AAD-4DD0-AD3F-EF755F60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5" y="336884"/>
            <a:ext cx="5998994" cy="851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498600" y="2978666"/>
            <a:ext cx="28786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61008" y="1515724"/>
            <a:ext cx="28786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8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89293" y="1515724"/>
            <a:ext cx="28786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7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09111" y="1515724"/>
            <a:ext cx="52171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12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66409" y="4467199"/>
            <a:ext cx="52507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14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21595" y="5906532"/>
            <a:ext cx="28786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5012" y="7341427"/>
            <a:ext cx="28786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49205" y="7387607"/>
            <a:ext cx="313265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890080" y="7389079"/>
            <a:ext cx="935921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10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08463" y="7341427"/>
            <a:ext cx="279261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791200" y="5960533"/>
            <a:ext cx="478589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11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809068" y="4467199"/>
            <a:ext cx="499395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13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826001" y="2978666"/>
            <a:ext cx="28786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9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981923" y="1515724"/>
            <a:ext cx="287866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08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-some-any - English ESL Worksheets for distance learning and ...">
            <a:extLst>
              <a:ext uri="{FF2B5EF4-FFF2-40B4-BE49-F238E27FC236}">
                <a16:creationId xmlns:a16="http://schemas.microsoft.com/office/drawing/2014/main" xmlns="" id="{E2C3CE54-FA4B-4C73-9299-648F3C5D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-77824"/>
            <a:ext cx="646588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E88E31B-86FA-2549-B866-B1B4B56F0395}"/>
              </a:ext>
            </a:extLst>
          </p:cNvPr>
          <p:cNvSpPr txBox="1"/>
          <p:nvPr/>
        </p:nvSpPr>
        <p:spPr>
          <a:xfrm>
            <a:off x="2515112" y="3195895"/>
            <a:ext cx="1323894" cy="148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CD709A3-2AC7-5E49-9803-5520017B4F25}"/>
              </a:ext>
            </a:extLst>
          </p:cNvPr>
          <p:cNvSpPr txBox="1"/>
          <p:nvPr/>
        </p:nvSpPr>
        <p:spPr>
          <a:xfrm flipH="1">
            <a:off x="1336726" y="1659024"/>
            <a:ext cx="3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dirty="0"/>
              <a:t>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15112" y="1502990"/>
            <a:ext cx="58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Any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3994408" y="1659024"/>
            <a:ext cx="28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736565" y="1659024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Some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910323" y="3393314"/>
            <a:ext cx="85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some</a:t>
            </a:r>
            <a:endParaRPr lang="es-MX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907102" y="3083804"/>
            <a:ext cx="26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751724" y="3285573"/>
            <a:ext cx="836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some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78834" y="3208648"/>
            <a:ext cx="56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any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736565" y="4758272"/>
            <a:ext cx="54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any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515112" y="4850605"/>
            <a:ext cx="797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some</a:t>
            </a:r>
            <a:endParaRPr lang="es-MX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98058" y="4804438"/>
            <a:ext cx="4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32167" y="4942938"/>
            <a:ext cx="7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Some</a:t>
            </a:r>
            <a:endParaRPr lang="es-MX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141189" y="6409426"/>
            <a:ext cx="32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898777" y="7988061"/>
            <a:ext cx="47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an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592202" y="7874773"/>
            <a:ext cx="40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392167" y="6322069"/>
            <a:ext cx="35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374708" y="6330696"/>
            <a:ext cx="60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any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818706" y="6309697"/>
            <a:ext cx="55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any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141189" y="7874773"/>
            <a:ext cx="36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527821" y="7906421"/>
            <a:ext cx="29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164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l in one.: chuch007 — LiveJournal">
            <a:extLst>
              <a:ext uri="{FF2B5EF4-FFF2-40B4-BE49-F238E27FC236}">
                <a16:creationId xmlns:a16="http://schemas.microsoft.com/office/drawing/2014/main" xmlns="" id="{F4491FB5-9865-44D1-8AE8-BD2FF65E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8408"/>
            <a:ext cx="6534150" cy="85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405466" y="7349066"/>
            <a:ext cx="677333" cy="20313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14     15</a:t>
            </a:r>
          </a:p>
          <a:p>
            <a:r>
              <a:rPr lang="es-MX" dirty="0"/>
              <a:t>16</a:t>
            </a:r>
          </a:p>
          <a:p>
            <a:r>
              <a:rPr lang="es-MX" dirty="0"/>
              <a:t>18</a:t>
            </a:r>
          </a:p>
          <a:p>
            <a:r>
              <a:rPr lang="es-MX" dirty="0"/>
              <a:t>23</a:t>
            </a:r>
          </a:p>
          <a:p>
            <a:r>
              <a:rPr lang="es-MX" dirty="0"/>
              <a:t>22</a:t>
            </a:r>
          </a:p>
          <a:p>
            <a:r>
              <a:rPr lang="es-MX" dirty="0"/>
              <a:t>26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76551" y="6944267"/>
            <a:ext cx="704847" cy="20313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17</a:t>
            </a:r>
          </a:p>
          <a:p>
            <a:endParaRPr lang="es-MX" dirty="0"/>
          </a:p>
          <a:p>
            <a:r>
              <a:rPr lang="es-MX" dirty="0"/>
              <a:t>24</a:t>
            </a:r>
          </a:p>
          <a:p>
            <a:r>
              <a:rPr lang="es-MX" dirty="0"/>
              <a:t>27</a:t>
            </a:r>
          </a:p>
          <a:p>
            <a:r>
              <a:rPr lang="es-MX" dirty="0"/>
              <a:t>10</a:t>
            </a:r>
          </a:p>
          <a:p>
            <a:r>
              <a:rPr lang="es-MX" dirty="0"/>
              <a:t>1</a:t>
            </a:r>
          </a:p>
          <a:p>
            <a:r>
              <a:rPr lang="es-MX" dirty="0"/>
              <a:t>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812239" y="7178301"/>
            <a:ext cx="592667" cy="230832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13</a:t>
            </a:r>
          </a:p>
          <a:p>
            <a:r>
              <a:rPr lang="es-MX" dirty="0"/>
              <a:t>12</a:t>
            </a:r>
          </a:p>
          <a:p>
            <a:r>
              <a:rPr lang="es-MX" dirty="0"/>
              <a:t>3</a:t>
            </a:r>
          </a:p>
          <a:p>
            <a:r>
              <a:rPr lang="es-MX" dirty="0"/>
              <a:t>4</a:t>
            </a:r>
          </a:p>
          <a:p>
            <a:r>
              <a:rPr lang="es-MX" dirty="0"/>
              <a:t>20</a:t>
            </a:r>
          </a:p>
          <a:p>
            <a:r>
              <a:rPr lang="es-MX" dirty="0"/>
              <a:t>5</a:t>
            </a:r>
          </a:p>
          <a:p>
            <a:r>
              <a:rPr lang="es-MX" dirty="0"/>
              <a:t>6</a:t>
            </a:r>
          </a:p>
          <a:p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78614" y="6795068"/>
            <a:ext cx="668866" cy="258532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25</a:t>
            </a:r>
          </a:p>
          <a:p>
            <a:r>
              <a:rPr lang="es-MX" dirty="0"/>
              <a:t>11</a:t>
            </a:r>
          </a:p>
          <a:p>
            <a:r>
              <a:rPr lang="es-MX" dirty="0"/>
              <a:t>9</a:t>
            </a:r>
          </a:p>
          <a:p>
            <a:r>
              <a:rPr lang="es-MX" dirty="0"/>
              <a:t>7</a:t>
            </a:r>
          </a:p>
          <a:p>
            <a:r>
              <a:rPr lang="es-MX" dirty="0"/>
              <a:t>21</a:t>
            </a:r>
          </a:p>
          <a:p>
            <a:r>
              <a:rPr lang="es-MX" dirty="0"/>
              <a:t>19</a:t>
            </a:r>
          </a:p>
          <a:p>
            <a:r>
              <a:rPr lang="es-MX" dirty="0"/>
              <a:t>10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078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me or any interactive and downloadable worksheet. You can do the ...">
            <a:extLst>
              <a:ext uri="{FF2B5EF4-FFF2-40B4-BE49-F238E27FC236}">
                <a16:creationId xmlns:a16="http://schemas.microsoft.com/office/drawing/2014/main" xmlns="" id="{F3E97099-0F26-4451-823C-0308DFA61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43542" b="2917"/>
          <a:stretch/>
        </p:blipFill>
        <p:spPr bwMode="auto">
          <a:xfrm>
            <a:off x="365125" y="304800"/>
            <a:ext cx="62833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04704" y="5894329"/>
            <a:ext cx="6283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don´t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bananas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smoothie</a:t>
            </a:r>
            <a:endParaRPr lang="es-MX" dirty="0"/>
          </a:p>
          <a:p>
            <a:r>
              <a:rPr lang="es-MX" dirty="0"/>
              <a:t>I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fish</a:t>
            </a:r>
            <a:r>
              <a:rPr lang="es-MX" dirty="0"/>
              <a:t> in </a:t>
            </a:r>
            <a:r>
              <a:rPr lang="es-MX" dirty="0" err="1"/>
              <a:t>pork</a:t>
            </a:r>
            <a:r>
              <a:rPr lang="es-MX" dirty="0"/>
              <a:t> </a:t>
            </a:r>
            <a:r>
              <a:rPr lang="es-MX" dirty="0" err="1"/>
              <a:t>rinds</a:t>
            </a:r>
            <a:endParaRPr lang="es-MX" dirty="0"/>
          </a:p>
          <a:p>
            <a:r>
              <a:rPr lang="es-MX" dirty="0"/>
              <a:t>I </a:t>
            </a:r>
            <a:r>
              <a:rPr lang="es-MX" dirty="0" err="1"/>
              <a:t>really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alphabet</a:t>
            </a:r>
            <a:r>
              <a:rPr lang="es-MX" dirty="0"/>
              <a:t> </a:t>
            </a:r>
            <a:r>
              <a:rPr lang="es-MX" dirty="0" err="1"/>
              <a:t>soup</a:t>
            </a:r>
            <a:endParaRPr lang="es-MX" dirty="0"/>
          </a:p>
          <a:p>
            <a:r>
              <a:rPr lang="es-MX" dirty="0"/>
              <a:t>Me and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brothersdon´t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milk</a:t>
            </a:r>
            <a:r>
              <a:rPr lang="es-MX" dirty="0"/>
              <a:t> </a:t>
            </a:r>
            <a:r>
              <a:rPr lang="es-MX" dirty="0" err="1"/>
              <a:t>alone</a:t>
            </a:r>
            <a:r>
              <a:rPr lang="es-MX" dirty="0"/>
              <a:t> </a:t>
            </a:r>
          </a:p>
          <a:p>
            <a:r>
              <a:rPr lang="es-MX" dirty="0"/>
              <a:t>Me and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cookies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8911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112</Words>
  <Application>Microsoft Office PowerPoint</Application>
  <PresentationFormat>Carta (216 x 279 mm)</PresentationFormat>
  <Paragraphs>70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nayely_liz@outlook.com</cp:lastModifiedBy>
  <cp:revision>12</cp:revision>
  <dcterms:created xsi:type="dcterms:W3CDTF">2020-04-03T17:04:37Z</dcterms:created>
  <dcterms:modified xsi:type="dcterms:W3CDTF">2020-04-25T03:12:59Z</dcterms:modified>
</cp:coreProperties>
</file>