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47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3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5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93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19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8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6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1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9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00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23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6B06-2B28-4E61-AF26-2EBFCCDD9997}" type="datetimeFigureOut">
              <a:rPr lang="es-MX" smtClean="0"/>
              <a:t>20/04/2020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AC25-1B26-4DB5-BA7B-E0D29782A5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457" y="360471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MELINA MARYVI MEDINA ROCHA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ENGLISH A1.2 DEVELOPING ELEMENTARY CONVERSATIONS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ACTIVITIES - APRIL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 algn="ctr">
              <a:buNone/>
            </a:pPr>
            <a:endParaRPr lang="en-US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44" y="245519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068" y="-105138"/>
            <a:ext cx="10515600" cy="1325563"/>
          </a:xfrm>
        </p:spPr>
        <p:txBody>
          <a:bodyPr/>
          <a:lstStyle/>
          <a:p>
            <a:r>
              <a:rPr lang="es-MX" dirty="0" smtClean="0"/>
              <a:t>ACTIVITY 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743" y="55764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n-US" sz="8000" dirty="0" smtClean="0"/>
              <a:t>Write </a:t>
            </a:r>
            <a:r>
              <a:rPr lang="en-US" sz="8000" b="1" dirty="0"/>
              <a:t>15 affirmative and negative sentences</a:t>
            </a:r>
            <a:r>
              <a:rPr lang="en-US" sz="8000" dirty="0"/>
              <a:t> describing what things are in the rooms of your apartment. Use </a:t>
            </a:r>
            <a:r>
              <a:rPr lang="en-US" sz="8000" i="1" dirty="0"/>
              <a:t>there is, there are, there is no, and there are no</a:t>
            </a:r>
            <a:r>
              <a:rPr lang="en-US" sz="8000" dirty="0" smtClean="0"/>
              <a:t>.</a:t>
            </a:r>
            <a:endParaRPr lang="es-MX" sz="8000" dirty="0"/>
          </a:p>
          <a:p>
            <a:r>
              <a:rPr lang="en-US" sz="8000" dirty="0"/>
              <a:t>1. There is no dresser in the bedroom.</a:t>
            </a:r>
            <a:endParaRPr lang="es-MX" sz="8000" dirty="0"/>
          </a:p>
          <a:p>
            <a:r>
              <a:rPr lang="en-US" sz="8000" dirty="0"/>
              <a:t>2. There is a bed in the bedroom.</a:t>
            </a:r>
            <a:endParaRPr lang="es-MX" sz="8000" dirty="0"/>
          </a:p>
          <a:p>
            <a:r>
              <a:rPr lang="en-US" sz="8000" dirty="0"/>
              <a:t>3. There are no chairs in the living room</a:t>
            </a:r>
            <a:endParaRPr lang="es-MX" sz="8000" dirty="0"/>
          </a:p>
          <a:p>
            <a:r>
              <a:rPr lang="en-US" sz="8000" dirty="0"/>
              <a:t>4. There are some chairs in the dinning room.</a:t>
            </a:r>
            <a:endParaRPr lang="es-MX" sz="8000" dirty="0"/>
          </a:p>
          <a:p>
            <a:r>
              <a:rPr lang="en-US" sz="8000" dirty="0"/>
              <a:t>5. </a:t>
            </a:r>
            <a:r>
              <a:rPr lang="en-US" sz="8000" dirty="0" smtClean="0"/>
              <a:t>There is </a:t>
            </a:r>
            <a:r>
              <a:rPr lang="en-US" sz="8000" dirty="0"/>
              <a:t>no armchair in the bedroom.</a:t>
            </a:r>
            <a:endParaRPr lang="es-MX" sz="8000" dirty="0"/>
          </a:p>
          <a:p>
            <a:r>
              <a:rPr lang="en-US" sz="8000" dirty="0"/>
              <a:t>6. There are some books in the bookcase.</a:t>
            </a:r>
            <a:endParaRPr lang="es-MX" sz="8000" dirty="0"/>
          </a:p>
          <a:p>
            <a:r>
              <a:rPr lang="en-US" sz="8000" dirty="0"/>
              <a:t>7. There is a lamp in the living room.</a:t>
            </a:r>
            <a:endParaRPr lang="es-MX" sz="8000" dirty="0"/>
          </a:p>
          <a:p>
            <a:r>
              <a:rPr lang="en-US" sz="8000" dirty="0"/>
              <a:t>8. There is a rug in the living room.</a:t>
            </a:r>
            <a:endParaRPr lang="es-MX" sz="8000" dirty="0"/>
          </a:p>
          <a:p>
            <a:r>
              <a:rPr lang="en-US" sz="8000" dirty="0"/>
              <a:t>9. There is a refrigerator in the kitchen.</a:t>
            </a:r>
            <a:endParaRPr lang="es-MX" sz="8000" dirty="0"/>
          </a:p>
          <a:p>
            <a:r>
              <a:rPr lang="en-US" sz="8000" dirty="0"/>
              <a:t>10. There are some flowers in the kitchen</a:t>
            </a:r>
            <a:endParaRPr lang="es-MX" sz="8000" dirty="0"/>
          </a:p>
          <a:p>
            <a:r>
              <a:rPr lang="en-US" sz="8000" dirty="0"/>
              <a:t>11. There is a stove in the kitchen</a:t>
            </a:r>
            <a:endParaRPr lang="es-MX" sz="8000" dirty="0"/>
          </a:p>
          <a:p>
            <a:r>
              <a:rPr lang="en-US" sz="8000" dirty="0"/>
              <a:t>12. There is no coffee maker in the kitchen</a:t>
            </a:r>
            <a:endParaRPr lang="es-MX" sz="8000" dirty="0"/>
          </a:p>
          <a:p>
            <a:r>
              <a:rPr lang="en-US" sz="8000" dirty="0"/>
              <a:t>13. There are no stairs in the house.</a:t>
            </a:r>
            <a:endParaRPr lang="es-MX" sz="8000" dirty="0"/>
          </a:p>
          <a:p>
            <a:r>
              <a:rPr lang="en-US" sz="8000" dirty="0"/>
              <a:t>14. There is a T.V. in the bedroom.</a:t>
            </a:r>
            <a:endParaRPr lang="es-MX" sz="8000" dirty="0"/>
          </a:p>
          <a:p>
            <a:r>
              <a:rPr lang="en-US" sz="8000" dirty="0"/>
              <a:t>15. There is no big table in the dinning room.</a:t>
            </a:r>
            <a:endParaRPr lang="es-MX" sz="8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4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 Bedroom Apartment Blueprints - Home Design Ide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1889"/>
          <a:stretch/>
        </p:blipFill>
        <p:spPr bwMode="auto">
          <a:xfrm>
            <a:off x="448763" y="-1"/>
            <a:ext cx="11608254" cy="6622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7" y="248194"/>
            <a:ext cx="2143125" cy="9344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75" y="2050869"/>
            <a:ext cx="1918063" cy="10580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8935" y="5022259"/>
            <a:ext cx="1427525" cy="79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78312" y="5406288"/>
            <a:ext cx="1038020" cy="7802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89" y="1854926"/>
            <a:ext cx="1308054" cy="10946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09" y="5065804"/>
            <a:ext cx="1561828" cy="91521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85" y="4572000"/>
            <a:ext cx="495300" cy="4938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14703" y="5617674"/>
            <a:ext cx="899159" cy="726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17" y="5875145"/>
            <a:ext cx="924244" cy="4692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57" y="4237320"/>
            <a:ext cx="955402" cy="6693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69" y="1899203"/>
            <a:ext cx="3371307" cy="20309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0" y="5864570"/>
            <a:ext cx="716963" cy="47979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5" y="5488914"/>
            <a:ext cx="934811" cy="82650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2949620"/>
            <a:ext cx="847725" cy="8328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67" y="1582512"/>
            <a:ext cx="1885406" cy="62048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85" y="1984194"/>
            <a:ext cx="822959" cy="815668"/>
          </a:xfrm>
          <a:prstGeom prst="rect">
            <a:avLst/>
          </a:prstGeom>
        </p:spPr>
      </p:pic>
      <p:pic>
        <p:nvPicPr>
          <p:cNvPr id="1026" name="Picture 2" descr="Refrigerador Dibujado A Mano Ilustración De Refrigerador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33" y="5196046"/>
            <a:ext cx="940615" cy="11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1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0" y="284974"/>
            <a:ext cx="11208479" cy="6050512"/>
          </a:xfrm>
        </p:spPr>
      </p:pic>
    </p:spTree>
    <p:extLst>
      <p:ext uri="{BB962C8B-B14F-4D97-AF65-F5344CB8AC3E}">
        <p14:creationId xmlns:p14="http://schemas.microsoft.com/office/powerpoint/2010/main" val="376079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8789" y="2259874"/>
            <a:ext cx="1293223" cy="119139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5"/>
          <a:srcRect l="6455" t="13898" r="8446" b="29909"/>
          <a:stretch/>
        </p:blipFill>
        <p:spPr bwMode="auto">
          <a:xfrm>
            <a:off x="1264330" y="1000080"/>
            <a:ext cx="5848985" cy="429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367451" y="431075"/>
            <a:ext cx="4088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 3</a:t>
            </a:r>
            <a:endParaRPr lang="es-MX" dirty="0"/>
          </a:p>
          <a:p>
            <a:r>
              <a:rPr lang="en-US" dirty="0"/>
              <a:t>Upload a </a:t>
            </a:r>
            <a:r>
              <a:rPr lang="en-US" b="1" u="sng" dirty="0"/>
              <a:t>video or a voice recording</a:t>
            </a:r>
            <a:r>
              <a:rPr lang="en-US" dirty="0"/>
              <a:t> where you talk about the jobs in the pictures. Tell what they do, what they do exactly, where they work and give your opinion about each job using adjectives.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7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1041" t="23565" r="8956" b="16616"/>
          <a:stretch/>
        </p:blipFill>
        <p:spPr bwMode="auto">
          <a:xfrm>
            <a:off x="920534" y="1825625"/>
            <a:ext cx="1035093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 flipV="1">
            <a:off x="8412480" y="4101737"/>
            <a:ext cx="235132" cy="20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9614263" y="3657600"/>
            <a:ext cx="130628" cy="143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9601200" y="4598126"/>
            <a:ext cx="143691" cy="224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9601200" y="5094514"/>
            <a:ext cx="143691" cy="169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9601200" y="5590903"/>
            <a:ext cx="143691" cy="117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06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250</Words>
  <Application>Microsoft Office PowerPoint</Application>
  <PresentationFormat>Panorámica</PresentationFormat>
  <Paragraphs>24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MELINA MARYVI MEDINA ROCHA</vt:lpstr>
      <vt:lpstr>ACTIVITY 1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MELINA MARYVI MEDINA ROCHA</dc:title>
  <dc:creator>HP</dc:creator>
  <cp:lastModifiedBy>HP</cp:lastModifiedBy>
  <cp:revision>4</cp:revision>
  <dcterms:created xsi:type="dcterms:W3CDTF">2020-04-20T18:56:43Z</dcterms:created>
  <dcterms:modified xsi:type="dcterms:W3CDTF">2020-04-20T19:20:11Z</dcterms:modified>
</cp:coreProperties>
</file>