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B24347-5B1B-48F0-AC3B-60530403BA6E}" type="datetimeFigureOut">
              <a:rPr lang="es-MX" smtClean="0"/>
              <a:t>21/04/2020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82B59F9-B88A-48EC-B0B3-EBA42636CE5F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" y="3861048"/>
            <a:ext cx="6048672" cy="4267200"/>
          </a:xfrm>
        </p:spPr>
        <p:txBody>
          <a:bodyPr/>
          <a:lstStyle/>
          <a:p>
            <a:r>
              <a:rPr lang="es-MX" sz="4400" dirty="0" smtClean="0"/>
              <a:t>ESCUELA NORMAL DE EDUCACIÓN</a:t>
            </a:r>
            <a:br>
              <a:rPr lang="es-MX" sz="4400" dirty="0" smtClean="0"/>
            </a:br>
            <a:r>
              <a:rPr lang="es-MX" sz="4400" dirty="0" smtClean="0"/>
              <a:t> PREESCOLAR</a:t>
            </a:r>
            <a:br>
              <a:rPr lang="es-MX" sz="4400" dirty="0" smtClean="0"/>
            </a:br>
            <a:r>
              <a:rPr lang="es-MX" sz="4400" dirty="0" smtClean="0"/>
              <a:t/>
            </a:r>
            <a:br>
              <a:rPr lang="es-MX" sz="4400" dirty="0" smtClean="0"/>
            </a:br>
            <a:r>
              <a:rPr lang="es-MX" sz="4400" dirty="0" smtClean="0"/>
              <a:t>EDGAR LEYVA </a:t>
            </a:r>
            <a:r>
              <a:rPr lang="es-MX" sz="4400" dirty="0" smtClean="0"/>
              <a:t>BUENDÍA</a:t>
            </a:r>
            <a:br>
              <a:rPr lang="es-MX" sz="4400" dirty="0" smtClean="0"/>
            </a:br>
            <a:r>
              <a:rPr lang="es-MX" sz="4400" dirty="0" smtClean="0"/>
              <a:t/>
            </a:r>
            <a:br>
              <a:rPr lang="es-MX" sz="4400" dirty="0" smtClean="0"/>
            </a:br>
            <a:r>
              <a:rPr lang="es-MX" sz="4400" dirty="0" smtClean="0"/>
              <a:t> </a:t>
            </a:r>
            <a:r>
              <a:rPr lang="es-MX" sz="4400" dirty="0" smtClean="0"/>
              <a:t>ONLINE ACTIVITIES-MONDAY APRIL 20TH </a:t>
            </a:r>
            <a:r>
              <a:rPr lang="es-MX" sz="4400" dirty="0" smtClean="0"/>
              <a:t/>
            </a:r>
            <a:br>
              <a:rPr lang="es-MX" sz="4400" dirty="0" smtClean="0"/>
            </a:br>
            <a:endParaRPr lang="es-MX" dirty="0"/>
          </a:p>
        </p:txBody>
      </p:sp>
      <p:pic>
        <p:nvPicPr>
          <p:cNvPr id="4" name="3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25" r="19484"/>
          <a:stretch/>
        </p:blipFill>
        <p:spPr bwMode="auto">
          <a:xfrm>
            <a:off x="6876256" y="260648"/>
            <a:ext cx="1943601" cy="20973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75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9" t="6953" b="12440"/>
          <a:stretch/>
        </p:blipFill>
        <p:spPr>
          <a:xfrm>
            <a:off x="1835696" y="202302"/>
            <a:ext cx="5681948" cy="665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59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14" b="37499"/>
          <a:stretch/>
        </p:blipFill>
        <p:spPr>
          <a:xfrm rot="16200000">
            <a:off x="1545096" y="335224"/>
            <a:ext cx="6177519" cy="588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93" r="21448" b="14292"/>
          <a:stretch/>
        </p:blipFill>
        <p:spPr>
          <a:xfrm>
            <a:off x="1999894" y="188640"/>
            <a:ext cx="5318910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53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57200" y="369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7" t="12693" r="15985" b="17811"/>
          <a:stretch/>
        </p:blipFill>
        <p:spPr>
          <a:xfrm>
            <a:off x="741218" y="1268760"/>
            <a:ext cx="7781204" cy="400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532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Personalizado 2">
      <a:dk1>
        <a:sysClr val="windowText" lastClr="000000"/>
      </a:dk1>
      <a:lt1>
        <a:srgbClr val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FB9760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37</TotalTime>
  <Words>4</Words>
  <Application>Microsoft Office PowerPoint</Application>
  <PresentationFormat>Presentación en pantalla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Ejecutivo</vt:lpstr>
      <vt:lpstr>ESCUELA NORMAL DE EDUCACIÓN  PREESCOLAR  EDGAR LEYVA BUENDÍA   ONLINE ACTIVITIES-MONDAY APRIL 20TH 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 PREESCOLAR  EDGAR LEYVA BUENDÍA   UNIT 7-CAMBRIDGE PLATAFORM</dc:title>
  <dc:creator>yuvic</dc:creator>
  <cp:lastModifiedBy>yuvic</cp:lastModifiedBy>
  <cp:revision>8</cp:revision>
  <dcterms:created xsi:type="dcterms:W3CDTF">2020-03-24T22:24:02Z</dcterms:created>
  <dcterms:modified xsi:type="dcterms:W3CDTF">2020-04-21T20:13:21Z</dcterms:modified>
</cp:coreProperties>
</file>