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5" r:id="rId5"/>
    <p:sldId id="266" r:id="rId6"/>
    <p:sldId id="263" r:id="rId7"/>
    <p:sldId id="264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353" autoAdjust="0"/>
    <p:restoredTop sz="94343" autoAdjust="0"/>
  </p:normalViewPr>
  <p:slideViewPr>
    <p:cSldViewPr>
      <p:cViewPr varScale="1">
        <p:scale>
          <a:sx n="73" d="100"/>
          <a:sy n="73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ondo De Publicidad Cuadrados Diamantes Colores, Fond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857224" y="214290"/>
            <a:ext cx="75724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ESCUELA NORMAL DE EDUCACION PREESCOLAR.</a:t>
            </a:r>
          </a:p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LICENCIATURA EN EDUCACION PREESCOLAR.</a:t>
            </a:r>
          </a:p>
          <a:p>
            <a:pPr algn="ctr"/>
            <a:endParaRPr lang="es-MX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CURSO: </a:t>
            </a:r>
            <a:r>
              <a:rPr lang="es-MX" dirty="0">
                <a:latin typeface="Arial" pitchFamily="34" charset="0"/>
                <a:cs typeface="Arial" pitchFamily="34" charset="0"/>
              </a:rPr>
              <a:t>MODELOS PEDAGOGICOS.</a:t>
            </a:r>
          </a:p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DOCENTE: </a:t>
            </a:r>
            <a:r>
              <a:rPr lang="es-MX" dirty="0">
                <a:latin typeface="Arial" pitchFamily="34" charset="0"/>
                <a:cs typeface="Arial" pitchFamily="34" charset="0"/>
              </a:rPr>
              <a:t>NARCISO RODRIGUEZ ESPINOSA </a:t>
            </a:r>
          </a:p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ACTIVIDAD: </a:t>
            </a:r>
            <a:r>
              <a:rPr lang="es-MX" dirty="0">
                <a:latin typeface="Arial" pitchFamily="34" charset="0"/>
                <a:cs typeface="Arial" pitchFamily="34" charset="0"/>
              </a:rPr>
              <a:t>CARTELES DE EXPOSICION. </a:t>
            </a:r>
          </a:p>
          <a:p>
            <a:pPr algn="ctr"/>
            <a:endParaRPr lang="es-MX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ALUMNAS: </a:t>
            </a:r>
          </a:p>
          <a:p>
            <a:pPr algn="ctr"/>
            <a:r>
              <a:rPr lang="es-MX" dirty="0">
                <a:latin typeface="Arial" pitchFamily="34" charset="0"/>
                <a:cs typeface="Arial" pitchFamily="34" charset="0"/>
              </a:rPr>
              <a:t>MARIANA MARCELA QUEZADA VILLAGOMEZ #14</a:t>
            </a:r>
          </a:p>
          <a:p>
            <a:pPr algn="ctr"/>
            <a:r>
              <a:rPr lang="es-MX" dirty="0">
                <a:latin typeface="Arial" pitchFamily="34" charset="0"/>
                <a:cs typeface="Arial" pitchFamily="34" charset="0"/>
              </a:rPr>
              <a:t>ALEXA CARRIZALES RAMIREZ #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PAULINA FLORES DÁVILA  #4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ANDREA FLORES SANDOVAL #5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PAULINA GUERRERO SANCHEZ #9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KATYA QUINTANA RANGEL #15</a:t>
            </a:r>
            <a:endParaRPr lang="es-MX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dirty="0">
                <a:latin typeface="Arial" pitchFamily="34" charset="0"/>
                <a:cs typeface="Arial" pitchFamily="34" charset="0"/>
              </a:rPr>
              <a:t>NATALIA GUADALUPE TORRES TOVAR #21 </a:t>
            </a:r>
          </a:p>
        </p:txBody>
      </p:sp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980728"/>
            <a:ext cx="1014894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03648" y="-963488"/>
            <a:ext cx="6480720" cy="86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3881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2964"/>
          <a:stretch/>
        </p:blipFill>
        <p:spPr>
          <a:xfrm rot="5400000">
            <a:off x="1203122" y="-834969"/>
            <a:ext cx="6737757" cy="84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703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77708475-1063-4cda-af12-a5a1a6a1d8d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28" name="AutoShape 4" descr="blob:https://web.whatsapp.com/77708475-1063-4cda-af12-a5a1a6a1d8d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0" name="AutoShape 6" descr="blob:https://web.whatsapp.com/77708475-1063-4cda-af12-a5a1a6a1d8d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 r="4167"/>
          <a:stretch>
            <a:fillRect/>
          </a:stretch>
        </p:blipFill>
        <p:spPr bwMode="auto">
          <a:xfrm>
            <a:off x="0" y="-24"/>
            <a:ext cx="4929207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1938" y="0"/>
            <a:ext cx="42020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70253" y="1187754"/>
            <a:ext cx="6858000" cy="44824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8" r="1964"/>
          <a:stretch/>
        </p:blipFill>
        <p:spPr>
          <a:xfrm rot="16200000">
            <a:off x="3392997" y="1106999"/>
            <a:ext cx="6857999" cy="46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792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WhatsApp Image 2020-04-24 at 7.45.10 PM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778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WhatsApp Image 2020-04-24 at 7.45.10 P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31756" y="-1131755"/>
            <a:ext cx="6880490" cy="9144001"/>
          </a:xfrm>
        </p:spPr>
      </p:pic>
    </p:spTree>
    <p:extLst>
      <p:ext uri="{BB962C8B-B14F-4D97-AF65-F5344CB8AC3E}">
        <p14:creationId xmlns:p14="http://schemas.microsoft.com/office/powerpoint/2010/main" xmlns="" val="251814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31756" y="-1131755"/>
            <a:ext cx="6880490" cy="9144001"/>
          </a:xfrm>
        </p:spPr>
      </p:pic>
    </p:spTree>
    <p:extLst>
      <p:ext uri="{BB962C8B-B14F-4D97-AF65-F5344CB8AC3E}">
        <p14:creationId xmlns:p14="http://schemas.microsoft.com/office/powerpoint/2010/main" xmlns="" val="126439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68"/>
          <a:stretch/>
        </p:blipFill>
        <p:spPr>
          <a:xfrm>
            <a:off x="-9879" y="0"/>
            <a:ext cx="9046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053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F0AD7B1-E50A-4302-A7B6-018681DFA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9925" t="9627" r="6288" b="16111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50642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67</Words>
  <Application>Microsoft Office PowerPoint</Application>
  <PresentationFormat>Presentación en pantalla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Marcela Villagomez</dc:creator>
  <cp:lastModifiedBy>krqr1</cp:lastModifiedBy>
  <cp:revision>9</cp:revision>
  <dcterms:created xsi:type="dcterms:W3CDTF">2020-04-24T00:20:35Z</dcterms:created>
  <dcterms:modified xsi:type="dcterms:W3CDTF">2020-04-25T00:49:13Z</dcterms:modified>
</cp:coreProperties>
</file>