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FF33"/>
    <a:srgbClr val="FFFF66"/>
    <a:srgbClr val="66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180F4-F28E-49F8-9CF1-F339BC0671A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1AC57D-FA14-4E43-B50D-1770EE249D5D}">
      <dgm:prSet phldrT="[Texto]"/>
      <dgm:spPr/>
      <dgm:t>
        <a:bodyPr/>
        <a:lstStyle/>
        <a:p>
          <a:r>
            <a:rPr lang="es-MX" dirty="0"/>
            <a:t>METAS</a:t>
          </a:r>
        </a:p>
        <a:p>
          <a:r>
            <a:rPr lang="es-MX" dirty="0"/>
            <a:t>Humanismo metafísico</a:t>
          </a:r>
        </a:p>
        <a:p>
          <a:r>
            <a:rPr lang="es-MX" dirty="0"/>
            <a:t>- religioso.</a:t>
          </a:r>
        </a:p>
        <a:p>
          <a:r>
            <a:rPr lang="es-MX" dirty="0"/>
            <a:t>Formación del carácter </a:t>
          </a:r>
        </a:p>
      </dgm:t>
    </dgm:pt>
    <dgm:pt modelId="{4002F867-09E9-482F-BC2F-C0C2A0340300}" type="parTrans" cxnId="{AD7D6CAF-4868-4FA8-98E9-161CEE5C8EA1}">
      <dgm:prSet/>
      <dgm:spPr/>
      <dgm:t>
        <a:bodyPr/>
        <a:lstStyle/>
        <a:p>
          <a:endParaRPr lang="es-MX"/>
        </a:p>
      </dgm:t>
    </dgm:pt>
    <dgm:pt modelId="{AC4F0AFA-939F-476A-8C36-0328C7EA6368}" type="sibTrans" cxnId="{AD7D6CAF-4868-4FA8-98E9-161CEE5C8EA1}">
      <dgm:prSet/>
      <dgm:spPr/>
      <dgm:t>
        <a:bodyPr/>
        <a:lstStyle/>
        <a:p>
          <a:endParaRPr lang="es-MX"/>
        </a:p>
      </dgm:t>
    </dgm:pt>
    <dgm:pt modelId="{D0840288-2ED7-4E4C-A389-21FB35AB1836}">
      <dgm:prSet phldrT="[Texto]"/>
      <dgm:spPr/>
      <dgm:t>
        <a:bodyPr/>
        <a:lstStyle/>
        <a:p>
          <a:r>
            <a:rPr lang="es-MX"/>
            <a:t>Relación Maestro- Alumno</a:t>
          </a:r>
        </a:p>
      </dgm:t>
    </dgm:pt>
    <dgm:pt modelId="{7736C582-5EFC-4E69-9C96-9CB7DEB50CD9}" type="parTrans" cxnId="{C2C7AF1B-715B-4C76-B97B-623DEAF23061}">
      <dgm:prSet/>
      <dgm:spPr/>
      <dgm:t>
        <a:bodyPr/>
        <a:lstStyle/>
        <a:p>
          <a:endParaRPr lang="es-MX"/>
        </a:p>
      </dgm:t>
    </dgm:pt>
    <dgm:pt modelId="{A12DA605-3F2B-49BA-B55D-17536A4E24CF}" type="sibTrans" cxnId="{C2C7AF1B-715B-4C76-B97B-623DEAF23061}">
      <dgm:prSet/>
      <dgm:spPr/>
      <dgm:t>
        <a:bodyPr/>
        <a:lstStyle/>
        <a:p>
          <a:endParaRPr lang="es-MX"/>
        </a:p>
      </dgm:t>
    </dgm:pt>
    <dgm:pt modelId="{C8BC67A4-0922-42F6-80B0-32263F729582}">
      <dgm:prSet phldrT="[Texto]"/>
      <dgm:spPr/>
      <dgm:t>
        <a:bodyPr/>
        <a:lstStyle/>
        <a:p>
          <a:r>
            <a:rPr lang="es-MX"/>
            <a:t>MÉTODO </a:t>
          </a:r>
        </a:p>
        <a:p>
          <a:r>
            <a:rPr lang="es-MX"/>
            <a:t>Transmisionista, imitación, ejercicio y repetición.</a:t>
          </a:r>
        </a:p>
      </dgm:t>
    </dgm:pt>
    <dgm:pt modelId="{383A2D20-0C6D-4643-8014-7E593206B486}" type="parTrans" cxnId="{20AC7AE6-CA61-47EB-9D3D-7B289FE03486}">
      <dgm:prSet/>
      <dgm:spPr/>
      <dgm:t>
        <a:bodyPr/>
        <a:lstStyle/>
        <a:p>
          <a:endParaRPr lang="es-MX"/>
        </a:p>
      </dgm:t>
    </dgm:pt>
    <dgm:pt modelId="{E4DC426D-83CF-45CC-B2B6-C1E14307F0CB}" type="sibTrans" cxnId="{20AC7AE6-CA61-47EB-9D3D-7B289FE03486}">
      <dgm:prSet/>
      <dgm:spPr/>
      <dgm:t>
        <a:bodyPr/>
        <a:lstStyle/>
        <a:p>
          <a:endParaRPr lang="es-MX"/>
        </a:p>
      </dgm:t>
    </dgm:pt>
    <dgm:pt modelId="{6AC856B9-F927-411E-BF30-545F435A6A5B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Disciplinas y autoresclásicos; resultados de la ciencia.</a:t>
          </a:r>
        </a:p>
      </dgm:t>
    </dgm:pt>
    <dgm:pt modelId="{BB65BA6A-F074-423B-A762-80AD7EFD4DED}" type="parTrans" cxnId="{EF5B250E-33D0-4A8A-8C41-7D51283BEDD4}">
      <dgm:prSet/>
      <dgm:spPr/>
      <dgm:t>
        <a:bodyPr/>
        <a:lstStyle/>
        <a:p>
          <a:endParaRPr lang="es-MX"/>
        </a:p>
      </dgm:t>
    </dgm:pt>
    <dgm:pt modelId="{100D803C-9073-4E9B-9D61-C56BAC95DE84}" type="sibTrans" cxnId="{EF5B250E-33D0-4A8A-8C41-7D51283BEDD4}">
      <dgm:prSet/>
      <dgm:spPr/>
      <dgm:t>
        <a:bodyPr/>
        <a:lstStyle/>
        <a:p>
          <a:endParaRPr lang="es-MX"/>
        </a:p>
      </dgm:t>
    </dgm:pt>
    <dgm:pt modelId="{AB5EC2A8-8827-4180-A7AB-CCF99F218337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Cualidades innatas, disciplina.</a:t>
          </a:r>
        </a:p>
      </dgm:t>
    </dgm:pt>
    <dgm:pt modelId="{18DC4504-F6B8-40EC-ACDD-0A458105F33A}" type="parTrans" cxnId="{7E3E0FB2-0A10-49D3-8313-5A6163B69740}">
      <dgm:prSet/>
      <dgm:spPr/>
      <dgm:t>
        <a:bodyPr/>
        <a:lstStyle/>
        <a:p>
          <a:endParaRPr lang="es-MX"/>
        </a:p>
      </dgm:t>
    </dgm:pt>
    <dgm:pt modelId="{64E38ED2-E142-4D13-9E27-5A3B67D0A118}" type="sibTrans" cxnId="{7E3E0FB2-0A10-49D3-8313-5A6163B69740}">
      <dgm:prSet/>
      <dgm:spPr/>
      <dgm:t>
        <a:bodyPr/>
        <a:lstStyle/>
        <a:p>
          <a:endParaRPr lang="es-MX"/>
        </a:p>
      </dgm:t>
    </dgm:pt>
    <dgm:pt modelId="{AD5E7FF8-9088-4230-9C18-34C9D68C4D9A}" type="pres">
      <dgm:prSet presAssocID="{5F3180F4-F28E-49F8-9CF1-F339BC0671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82BC37-6F38-4DEE-B886-584D21B6BBAA}" type="pres">
      <dgm:prSet presAssocID="{E71AC57D-FA14-4E43-B50D-1770EE249D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0EB17-BA8C-4C16-8A3F-29290A3161A7}" type="pres">
      <dgm:prSet presAssocID="{AC4F0AFA-939F-476A-8C36-0328C7EA6368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9EF47ED-F437-4C97-873E-937CA04CCEAB}" type="pres">
      <dgm:prSet presAssocID="{AC4F0AFA-939F-476A-8C36-0328C7EA6368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24B790D-CF80-4721-AC86-F7A7D8391E3F}" type="pres">
      <dgm:prSet presAssocID="{D0840288-2ED7-4E4C-A389-21FB35AB18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A7C73-C2D0-4CA2-B096-5A7E2C9A3A9B}" type="pres">
      <dgm:prSet presAssocID="{A12DA605-3F2B-49BA-B55D-17536A4E24CF}" presName="sibTrans" presStyleLbl="sibTrans2D1" presStyleIdx="1" presStyleCnt="5"/>
      <dgm:spPr/>
      <dgm:t>
        <a:bodyPr/>
        <a:lstStyle/>
        <a:p>
          <a:endParaRPr lang="es-MX"/>
        </a:p>
      </dgm:t>
    </dgm:pt>
    <dgm:pt modelId="{07B01FCB-13DA-4E15-A34D-4066B1451EFE}" type="pres">
      <dgm:prSet presAssocID="{A12DA605-3F2B-49BA-B55D-17536A4E24CF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D14785AE-7975-4719-994D-E51410AFBA15}" type="pres">
      <dgm:prSet presAssocID="{C8BC67A4-0922-42F6-80B0-32263F7295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5F0D8-A245-447B-AF71-BA31B0280A52}" type="pres">
      <dgm:prSet presAssocID="{E4DC426D-83CF-45CC-B2B6-C1E14307F0CB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9E7E266-7426-4010-9F65-C8D18C143F8C}" type="pres">
      <dgm:prSet presAssocID="{E4DC426D-83CF-45CC-B2B6-C1E14307F0CB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C5E07CE4-3109-4EBA-8839-85F9DBC42111}" type="pres">
      <dgm:prSet presAssocID="{6AC856B9-F927-411E-BF30-545F435A6A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E344E7-76E3-4432-8682-438570FC74E9}" type="pres">
      <dgm:prSet presAssocID="{100D803C-9073-4E9B-9D61-C56BAC95DE8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709AD06B-3977-4501-9714-13E73F88C47A}" type="pres">
      <dgm:prSet presAssocID="{100D803C-9073-4E9B-9D61-C56BAC95DE8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2853252-3A9E-4EBD-9967-C064EB1E238E}" type="pres">
      <dgm:prSet presAssocID="{AB5EC2A8-8827-4180-A7AB-CCF99F2183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7D1F4-D21A-4FEF-99EF-2E7719274321}" type="pres">
      <dgm:prSet presAssocID="{64E38ED2-E142-4D13-9E27-5A3B67D0A118}" presName="sibTrans" presStyleLbl="sibTrans2D1" presStyleIdx="4" presStyleCnt="5"/>
      <dgm:spPr/>
      <dgm:t>
        <a:bodyPr/>
        <a:lstStyle/>
        <a:p>
          <a:endParaRPr lang="es-MX"/>
        </a:p>
      </dgm:t>
    </dgm:pt>
    <dgm:pt modelId="{EE117A11-43A8-4531-A913-28277881A458}" type="pres">
      <dgm:prSet presAssocID="{64E38ED2-E142-4D13-9E27-5A3B67D0A118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99A6E49C-CEFC-49DE-A5E7-3B1508EC99B9}" type="presOf" srcId="{64E38ED2-E142-4D13-9E27-5A3B67D0A118}" destId="{0CF7D1F4-D21A-4FEF-99EF-2E7719274321}" srcOrd="0" destOrd="0" presId="urn:microsoft.com/office/officeart/2005/8/layout/cycle2"/>
    <dgm:cxn modelId="{06A10491-6D2F-4F8A-8268-B6FE3429BF94}" type="presOf" srcId="{A12DA605-3F2B-49BA-B55D-17536A4E24CF}" destId="{8E7A7C73-C2D0-4CA2-B096-5A7E2C9A3A9B}" srcOrd="0" destOrd="0" presId="urn:microsoft.com/office/officeart/2005/8/layout/cycle2"/>
    <dgm:cxn modelId="{FBBE5B94-555C-4233-A0FF-8E498B604033}" type="presOf" srcId="{5F3180F4-F28E-49F8-9CF1-F339BC0671A4}" destId="{AD5E7FF8-9088-4230-9C18-34C9D68C4D9A}" srcOrd="0" destOrd="0" presId="urn:microsoft.com/office/officeart/2005/8/layout/cycle2"/>
    <dgm:cxn modelId="{5269001F-7954-4961-9CEF-5B571C57B30C}" type="presOf" srcId="{A12DA605-3F2B-49BA-B55D-17536A4E24CF}" destId="{07B01FCB-13DA-4E15-A34D-4066B1451EFE}" srcOrd="1" destOrd="0" presId="urn:microsoft.com/office/officeart/2005/8/layout/cycle2"/>
    <dgm:cxn modelId="{A663269E-EFE0-40C2-8BD6-24320CE8F86D}" type="presOf" srcId="{C8BC67A4-0922-42F6-80B0-32263F729582}" destId="{D14785AE-7975-4719-994D-E51410AFBA15}" srcOrd="0" destOrd="0" presId="urn:microsoft.com/office/officeart/2005/8/layout/cycle2"/>
    <dgm:cxn modelId="{8D7065CC-8045-4829-8E5F-AC81B1155E58}" type="presOf" srcId="{E4DC426D-83CF-45CC-B2B6-C1E14307F0CB}" destId="{B9E7E266-7426-4010-9F65-C8D18C143F8C}" srcOrd="1" destOrd="0" presId="urn:microsoft.com/office/officeart/2005/8/layout/cycle2"/>
    <dgm:cxn modelId="{7993E5CF-A563-4DD1-B677-792F0815F607}" type="presOf" srcId="{AC4F0AFA-939F-476A-8C36-0328C7EA6368}" destId="{4EA0EB17-BA8C-4C16-8A3F-29290A3161A7}" srcOrd="0" destOrd="0" presId="urn:microsoft.com/office/officeart/2005/8/layout/cycle2"/>
    <dgm:cxn modelId="{901A6596-61F3-4369-B5EC-FCBFB5C71F17}" type="presOf" srcId="{AC4F0AFA-939F-476A-8C36-0328C7EA6368}" destId="{99EF47ED-F437-4C97-873E-937CA04CCEAB}" srcOrd="1" destOrd="0" presId="urn:microsoft.com/office/officeart/2005/8/layout/cycle2"/>
    <dgm:cxn modelId="{AD7D6CAF-4868-4FA8-98E9-161CEE5C8EA1}" srcId="{5F3180F4-F28E-49F8-9CF1-F339BC0671A4}" destId="{E71AC57D-FA14-4E43-B50D-1770EE249D5D}" srcOrd="0" destOrd="0" parTransId="{4002F867-09E9-482F-BC2F-C0C2A0340300}" sibTransId="{AC4F0AFA-939F-476A-8C36-0328C7EA6368}"/>
    <dgm:cxn modelId="{EF5B250E-33D0-4A8A-8C41-7D51283BEDD4}" srcId="{5F3180F4-F28E-49F8-9CF1-F339BC0671A4}" destId="{6AC856B9-F927-411E-BF30-545F435A6A5B}" srcOrd="3" destOrd="0" parTransId="{BB65BA6A-F074-423B-A762-80AD7EFD4DED}" sibTransId="{100D803C-9073-4E9B-9D61-C56BAC95DE84}"/>
    <dgm:cxn modelId="{5E7FC616-7579-4FD1-A719-29379B380E10}" type="presOf" srcId="{64E38ED2-E142-4D13-9E27-5A3B67D0A118}" destId="{EE117A11-43A8-4531-A913-28277881A458}" srcOrd="1" destOrd="0" presId="urn:microsoft.com/office/officeart/2005/8/layout/cycle2"/>
    <dgm:cxn modelId="{20AC7AE6-CA61-47EB-9D3D-7B289FE03486}" srcId="{5F3180F4-F28E-49F8-9CF1-F339BC0671A4}" destId="{C8BC67A4-0922-42F6-80B0-32263F729582}" srcOrd="2" destOrd="0" parTransId="{383A2D20-0C6D-4643-8014-7E593206B486}" sibTransId="{E4DC426D-83CF-45CC-B2B6-C1E14307F0CB}"/>
    <dgm:cxn modelId="{8121C29E-9C97-40A8-A9E6-678BFB7894F4}" type="presOf" srcId="{AB5EC2A8-8827-4180-A7AB-CCF99F218337}" destId="{02853252-3A9E-4EBD-9967-C064EB1E238E}" srcOrd="0" destOrd="0" presId="urn:microsoft.com/office/officeart/2005/8/layout/cycle2"/>
    <dgm:cxn modelId="{7E3E0FB2-0A10-49D3-8313-5A6163B69740}" srcId="{5F3180F4-F28E-49F8-9CF1-F339BC0671A4}" destId="{AB5EC2A8-8827-4180-A7AB-CCF99F218337}" srcOrd="4" destOrd="0" parTransId="{18DC4504-F6B8-40EC-ACDD-0A458105F33A}" sibTransId="{64E38ED2-E142-4D13-9E27-5A3B67D0A118}"/>
    <dgm:cxn modelId="{BF4B7479-F87B-4C3C-9697-B90BD95F0908}" type="presOf" srcId="{D0840288-2ED7-4E4C-A389-21FB35AB1836}" destId="{024B790D-CF80-4721-AC86-F7A7D8391E3F}" srcOrd="0" destOrd="0" presId="urn:microsoft.com/office/officeart/2005/8/layout/cycle2"/>
    <dgm:cxn modelId="{F687EC84-4A8A-4857-8B89-BC3413B6F35D}" type="presOf" srcId="{6AC856B9-F927-411E-BF30-545F435A6A5B}" destId="{C5E07CE4-3109-4EBA-8839-85F9DBC42111}" srcOrd="0" destOrd="0" presId="urn:microsoft.com/office/officeart/2005/8/layout/cycle2"/>
    <dgm:cxn modelId="{1FF1BEAF-0F6A-4630-ABE5-2487BD7F435F}" type="presOf" srcId="{100D803C-9073-4E9B-9D61-C56BAC95DE84}" destId="{709AD06B-3977-4501-9714-13E73F88C47A}" srcOrd="1" destOrd="0" presId="urn:microsoft.com/office/officeart/2005/8/layout/cycle2"/>
    <dgm:cxn modelId="{C2C7AF1B-715B-4C76-B97B-623DEAF23061}" srcId="{5F3180F4-F28E-49F8-9CF1-F339BC0671A4}" destId="{D0840288-2ED7-4E4C-A389-21FB35AB1836}" srcOrd="1" destOrd="0" parTransId="{7736C582-5EFC-4E69-9C96-9CB7DEB50CD9}" sibTransId="{A12DA605-3F2B-49BA-B55D-17536A4E24CF}"/>
    <dgm:cxn modelId="{65C3FF3D-7888-4C17-870D-40D906B7A9EE}" type="presOf" srcId="{E71AC57D-FA14-4E43-B50D-1770EE249D5D}" destId="{8B82BC37-6F38-4DEE-B886-584D21B6BBAA}" srcOrd="0" destOrd="0" presId="urn:microsoft.com/office/officeart/2005/8/layout/cycle2"/>
    <dgm:cxn modelId="{F77DE3A3-3F66-4013-A0F3-C20052F6290A}" type="presOf" srcId="{E4DC426D-83CF-45CC-B2B6-C1E14307F0CB}" destId="{1B25F0D8-A245-447B-AF71-BA31B0280A52}" srcOrd="0" destOrd="0" presId="urn:microsoft.com/office/officeart/2005/8/layout/cycle2"/>
    <dgm:cxn modelId="{83A5FF4F-28B2-4E52-8A16-188A2DE2E7EF}" type="presOf" srcId="{100D803C-9073-4E9B-9D61-C56BAC95DE84}" destId="{25E344E7-76E3-4432-8682-438570FC74E9}" srcOrd="0" destOrd="0" presId="urn:microsoft.com/office/officeart/2005/8/layout/cycle2"/>
    <dgm:cxn modelId="{72B120F9-60A8-4056-AD13-5387D71D919E}" type="presParOf" srcId="{AD5E7FF8-9088-4230-9C18-34C9D68C4D9A}" destId="{8B82BC37-6F38-4DEE-B886-584D21B6BBAA}" srcOrd="0" destOrd="0" presId="urn:microsoft.com/office/officeart/2005/8/layout/cycle2"/>
    <dgm:cxn modelId="{69D55D5A-D339-4511-BE49-2460BADE23A9}" type="presParOf" srcId="{AD5E7FF8-9088-4230-9C18-34C9D68C4D9A}" destId="{4EA0EB17-BA8C-4C16-8A3F-29290A3161A7}" srcOrd="1" destOrd="0" presId="urn:microsoft.com/office/officeart/2005/8/layout/cycle2"/>
    <dgm:cxn modelId="{F01745D6-0C6C-42A0-9B49-516E3C537B0B}" type="presParOf" srcId="{4EA0EB17-BA8C-4C16-8A3F-29290A3161A7}" destId="{99EF47ED-F437-4C97-873E-937CA04CCEAB}" srcOrd="0" destOrd="0" presId="urn:microsoft.com/office/officeart/2005/8/layout/cycle2"/>
    <dgm:cxn modelId="{E64E8DE5-BB78-4E57-8700-4164F33A0375}" type="presParOf" srcId="{AD5E7FF8-9088-4230-9C18-34C9D68C4D9A}" destId="{024B790D-CF80-4721-AC86-F7A7D8391E3F}" srcOrd="2" destOrd="0" presId="urn:microsoft.com/office/officeart/2005/8/layout/cycle2"/>
    <dgm:cxn modelId="{5DF29677-CDBA-4385-AA9E-EBE38EC94113}" type="presParOf" srcId="{AD5E7FF8-9088-4230-9C18-34C9D68C4D9A}" destId="{8E7A7C73-C2D0-4CA2-B096-5A7E2C9A3A9B}" srcOrd="3" destOrd="0" presId="urn:microsoft.com/office/officeart/2005/8/layout/cycle2"/>
    <dgm:cxn modelId="{4478062E-F614-49BB-A163-CB7285A15B72}" type="presParOf" srcId="{8E7A7C73-C2D0-4CA2-B096-5A7E2C9A3A9B}" destId="{07B01FCB-13DA-4E15-A34D-4066B1451EFE}" srcOrd="0" destOrd="0" presId="urn:microsoft.com/office/officeart/2005/8/layout/cycle2"/>
    <dgm:cxn modelId="{802AEDE8-B4C5-4454-9C6C-5C97CD70FCB7}" type="presParOf" srcId="{AD5E7FF8-9088-4230-9C18-34C9D68C4D9A}" destId="{D14785AE-7975-4719-994D-E51410AFBA15}" srcOrd="4" destOrd="0" presId="urn:microsoft.com/office/officeart/2005/8/layout/cycle2"/>
    <dgm:cxn modelId="{E545A127-C065-4078-AAD1-8B532BAD6F65}" type="presParOf" srcId="{AD5E7FF8-9088-4230-9C18-34C9D68C4D9A}" destId="{1B25F0D8-A245-447B-AF71-BA31B0280A52}" srcOrd="5" destOrd="0" presId="urn:microsoft.com/office/officeart/2005/8/layout/cycle2"/>
    <dgm:cxn modelId="{327D68BE-4262-4F5B-8510-60B4B2840597}" type="presParOf" srcId="{1B25F0D8-A245-447B-AF71-BA31B0280A52}" destId="{B9E7E266-7426-4010-9F65-C8D18C143F8C}" srcOrd="0" destOrd="0" presId="urn:microsoft.com/office/officeart/2005/8/layout/cycle2"/>
    <dgm:cxn modelId="{5939C5CF-C37E-4133-9B67-E7E52078DC49}" type="presParOf" srcId="{AD5E7FF8-9088-4230-9C18-34C9D68C4D9A}" destId="{C5E07CE4-3109-4EBA-8839-85F9DBC42111}" srcOrd="6" destOrd="0" presId="urn:microsoft.com/office/officeart/2005/8/layout/cycle2"/>
    <dgm:cxn modelId="{9F9E79A5-DB84-4A2F-BAEA-967D9506501D}" type="presParOf" srcId="{AD5E7FF8-9088-4230-9C18-34C9D68C4D9A}" destId="{25E344E7-76E3-4432-8682-438570FC74E9}" srcOrd="7" destOrd="0" presId="urn:microsoft.com/office/officeart/2005/8/layout/cycle2"/>
    <dgm:cxn modelId="{B2A71B15-57CD-486E-9821-F732AC43E086}" type="presParOf" srcId="{25E344E7-76E3-4432-8682-438570FC74E9}" destId="{709AD06B-3977-4501-9714-13E73F88C47A}" srcOrd="0" destOrd="0" presId="urn:microsoft.com/office/officeart/2005/8/layout/cycle2"/>
    <dgm:cxn modelId="{828891F2-14C0-44EA-9C41-E3CA12CE990A}" type="presParOf" srcId="{AD5E7FF8-9088-4230-9C18-34C9D68C4D9A}" destId="{02853252-3A9E-4EBD-9967-C064EB1E238E}" srcOrd="8" destOrd="0" presId="urn:microsoft.com/office/officeart/2005/8/layout/cycle2"/>
    <dgm:cxn modelId="{2B07ED43-00E1-45D2-A0A8-A09AF532F937}" type="presParOf" srcId="{AD5E7FF8-9088-4230-9C18-34C9D68C4D9A}" destId="{0CF7D1F4-D21A-4FEF-99EF-2E7719274321}" srcOrd="9" destOrd="0" presId="urn:microsoft.com/office/officeart/2005/8/layout/cycle2"/>
    <dgm:cxn modelId="{74A64109-00A7-4F24-9E37-771C2FC3ED8B}" type="presParOf" srcId="{0CF7D1F4-D21A-4FEF-99EF-2E7719274321}" destId="{EE117A11-43A8-4531-A913-28277881A4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DF5E6-00EB-4F7D-B5C0-5ADEFE62B1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D81FFBF-8C5B-4875-B11C-205F183FD9B2}">
      <dgm:prSet phldrT="[Texto]" custT="1"/>
      <dgm:spPr/>
      <dgm:t>
        <a:bodyPr/>
        <a:lstStyle/>
        <a:p>
          <a:r>
            <a:rPr lang="es-MX" sz="1600" dirty="0"/>
            <a:t>PROGRAMACIÓN MAESTRO intermediario – ejecutor ALUMNO</a:t>
          </a:r>
        </a:p>
      </dgm:t>
    </dgm:pt>
    <dgm:pt modelId="{FA950562-09C0-4FAD-9AE6-B98147E2B6C9}" type="parTrans" cxnId="{2556019F-4ED0-41B6-A51A-46958B5C07C3}">
      <dgm:prSet/>
      <dgm:spPr/>
      <dgm:t>
        <a:bodyPr/>
        <a:lstStyle/>
        <a:p>
          <a:endParaRPr lang="es-MX"/>
        </a:p>
      </dgm:t>
    </dgm:pt>
    <dgm:pt modelId="{0FBDC6AC-D1E5-4492-89B8-E424DC104D1E}" type="sibTrans" cxnId="{2556019F-4ED0-41B6-A51A-46958B5C07C3}">
      <dgm:prSet/>
      <dgm:spPr/>
      <dgm:t>
        <a:bodyPr/>
        <a:lstStyle/>
        <a:p>
          <a:endParaRPr lang="es-MX"/>
        </a:p>
      </dgm:t>
    </dgm:pt>
    <dgm:pt modelId="{A5844976-24C5-4D11-B86C-AF8B99D52888}">
      <dgm:prSet phldrT="[Texto]" custT="1"/>
      <dgm:spPr/>
      <dgm:t>
        <a:bodyPr/>
        <a:lstStyle/>
        <a:p>
          <a:r>
            <a:rPr lang="es-MX" sz="1600" dirty="0"/>
            <a:t>CONTENIDOS Conocimientos técnicos: códigos, destrezas y competencias observables </a:t>
          </a:r>
        </a:p>
      </dgm:t>
    </dgm:pt>
    <dgm:pt modelId="{E40F9857-8DB7-4A2F-9169-8DA1C7B1E950}" type="parTrans" cxnId="{2501BC21-617D-44DC-ADCB-42611BC9CFEB}">
      <dgm:prSet/>
      <dgm:spPr/>
      <dgm:t>
        <a:bodyPr/>
        <a:lstStyle/>
        <a:p>
          <a:endParaRPr lang="es-MX"/>
        </a:p>
      </dgm:t>
    </dgm:pt>
    <dgm:pt modelId="{A6AD3DA8-04E7-40FA-BF17-9B6344894A1C}" type="sibTrans" cxnId="{2501BC21-617D-44DC-ADCB-42611BC9CFEB}">
      <dgm:prSet/>
      <dgm:spPr/>
      <dgm:t>
        <a:bodyPr/>
        <a:lstStyle/>
        <a:p>
          <a:endParaRPr lang="es-MX"/>
        </a:p>
      </dgm:t>
    </dgm:pt>
    <dgm:pt modelId="{6BB1E03D-2A99-42FE-8401-F78BD03CB50A}">
      <dgm:prSet phldrT="[Texto]" custT="1"/>
      <dgm:spPr/>
      <dgm:t>
        <a:bodyPr/>
        <a:lstStyle/>
        <a:p>
          <a:r>
            <a:rPr lang="es-MX" sz="1600" dirty="0"/>
            <a:t>MÉTODO Fijación, refuerzo y control de aprendizajes (objetivos instruccionales) </a:t>
          </a:r>
        </a:p>
      </dgm:t>
    </dgm:pt>
    <dgm:pt modelId="{7C486DAD-343D-49F7-AAF5-849839FEF637}" type="parTrans" cxnId="{26F005B5-BC47-4017-9BE0-E9D613766F21}">
      <dgm:prSet/>
      <dgm:spPr/>
      <dgm:t>
        <a:bodyPr/>
        <a:lstStyle/>
        <a:p>
          <a:endParaRPr lang="es-MX"/>
        </a:p>
      </dgm:t>
    </dgm:pt>
    <dgm:pt modelId="{0913D33B-633D-4F24-AEE2-3B11481459C3}" type="sibTrans" cxnId="{26F005B5-BC47-4017-9BE0-E9D613766F21}">
      <dgm:prSet/>
      <dgm:spPr/>
      <dgm:t>
        <a:bodyPr/>
        <a:lstStyle/>
        <a:p>
          <a:endParaRPr lang="es-MX"/>
        </a:p>
      </dgm:t>
    </dgm:pt>
    <dgm:pt modelId="{A5CA1E2C-AE4B-49B7-85D3-3334EC8F2AC7}">
      <dgm:prSet phldrT="[Texto]" custT="1"/>
      <dgm:spPr/>
      <dgm:t>
        <a:bodyPr/>
        <a:lstStyle/>
        <a:p>
          <a:r>
            <a:rPr lang="es-MX" sz="1600" dirty="0"/>
            <a:t>DESARROLLO Relativismo ético Acumulación de aprendizajes</a:t>
          </a:r>
        </a:p>
      </dgm:t>
    </dgm:pt>
    <dgm:pt modelId="{EE0D9693-6517-4F76-BD46-E871DDC062C4}" type="parTrans" cxnId="{E6250C27-5659-4047-8267-E63D8421683A}">
      <dgm:prSet/>
      <dgm:spPr/>
      <dgm:t>
        <a:bodyPr/>
        <a:lstStyle/>
        <a:p>
          <a:endParaRPr lang="es-MX"/>
        </a:p>
      </dgm:t>
    </dgm:pt>
    <dgm:pt modelId="{3EF0F6AC-884C-44DF-8616-57FCE756BD0F}" type="sibTrans" cxnId="{E6250C27-5659-4047-8267-E63D8421683A}">
      <dgm:prSet/>
      <dgm:spPr/>
      <dgm:t>
        <a:bodyPr/>
        <a:lstStyle/>
        <a:p>
          <a:endParaRPr lang="es-MX"/>
        </a:p>
      </dgm:t>
    </dgm:pt>
    <dgm:pt modelId="{6FE21496-24EF-4B4B-B401-C079EDDF8CEE}">
      <dgm:prSet phldrT="[Texto]" custT="1"/>
      <dgm:spPr/>
      <dgm:t>
        <a:bodyPr/>
        <a:lstStyle/>
        <a:p>
          <a:r>
            <a:rPr lang="es-MX" sz="1600" dirty="0"/>
            <a:t>METAS Moldeamiento de la conducta técnico productiva. </a:t>
          </a:r>
        </a:p>
      </dgm:t>
    </dgm:pt>
    <dgm:pt modelId="{8E9B675C-19C2-4393-9C18-5C0C8090FB57}" type="parTrans" cxnId="{211AF1E1-CD15-417A-B0AE-22A4159DE888}">
      <dgm:prSet/>
      <dgm:spPr/>
      <dgm:t>
        <a:bodyPr/>
        <a:lstStyle/>
        <a:p>
          <a:endParaRPr lang="es-MX"/>
        </a:p>
      </dgm:t>
    </dgm:pt>
    <dgm:pt modelId="{63026927-237B-460D-A10A-6900D5471C32}" type="sibTrans" cxnId="{211AF1E1-CD15-417A-B0AE-22A4159DE888}">
      <dgm:prSet/>
      <dgm:spPr/>
      <dgm:t>
        <a:bodyPr/>
        <a:lstStyle/>
        <a:p>
          <a:endParaRPr lang="es-MX"/>
        </a:p>
      </dgm:t>
    </dgm:pt>
    <dgm:pt modelId="{390F3740-8A69-4ACA-808A-E10FF5EE68E8}" type="pres">
      <dgm:prSet presAssocID="{67FDF5E6-00EB-4F7D-B5C0-5ADEFE62B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2F443D-05DE-4DC5-A3FF-0678AF0C42AC}" type="pres">
      <dgm:prSet presAssocID="{ED81FFBF-8C5B-4875-B11C-205F183FD9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2F5455-1C43-434C-95ED-744A0502B4AD}" type="pres">
      <dgm:prSet presAssocID="{0FBDC6AC-D1E5-4492-89B8-E424DC104D1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25AB8092-D3C7-45D1-912B-7D8F63368610}" type="pres">
      <dgm:prSet presAssocID="{0FBDC6AC-D1E5-4492-89B8-E424DC104D1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7B0F8A13-1594-4630-972B-E8FADDE49583}" type="pres">
      <dgm:prSet presAssocID="{A5844976-24C5-4D11-B86C-AF8B99D528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5C01D8-EF61-4E15-90CF-A2648EDCCF70}" type="pres">
      <dgm:prSet presAssocID="{A6AD3DA8-04E7-40FA-BF17-9B6344894A1C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3C07AB9-0367-4A40-9EE4-C1966C6FFA1B}" type="pres">
      <dgm:prSet presAssocID="{A6AD3DA8-04E7-40FA-BF17-9B6344894A1C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EE2C7FB0-8B86-4A4A-B8CA-1524F5452D1F}" type="pres">
      <dgm:prSet presAssocID="{6BB1E03D-2A99-42FE-8401-F78BD03CB50A}" presName="node" presStyleLbl="node1" presStyleIdx="2" presStyleCnt="5" custScaleX="112270" custScaleY="981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0F163-1DF9-4AFB-BC0B-3A57DACA78FC}" type="pres">
      <dgm:prSet presAssocID="{0913D33B-633D-4F24-AEE2-3B11481459C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4EC57A3-A53C-4D5A-A2B2-AF3963EED6E0}" type="pres">
      <dgm:prSet presAssocID="{0913D33B-633D-4F24-AEE2-3B11481459C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748297A-69FA-4E42-8476-7484CB51DA85}" type="pres">
      <dgm:prSet presAssocID="{A5CA1E2C-AE4B-49B7-85D3-3334EC8F2A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750ADD-0957-4CCC-B9B2-6B1D32C182ED}" type="pres">
      <dgm:prSet presAssocID="{3EF0F6AC-884C-44DF-8616-57FCE756BD0F}" presName="sibTrans" presStyleLbl="sibTrans2D1" presStyleIdx="3" presStyleCnt="5"/>
      <dgm:spPr/>
      <dgm:t>
        <a:bodyPr/>
        <a:lstStyle/>
        <a:p>
          <a:endParaRPr lang="es-MX"/>
        </a:p>
      </dgm:t>
    </dgm:pt>
    <dgm:pt modelId="{4FD2A611-710D-4FC6-90EA-AFF413367842}" type="pres">
      <dgm:prSet presAssocID="{3EF0F6AC-884C-44DF-8616-57FCE756BD0F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657D23D7-4E70-410E-9A37-3AD3EB61DA35}" type="pres">
      <dgm:prSet presAssocID="{6FE21496-24EF-4B4B-B401-C079EDDF8C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6F008-8E4B-4540-9575-BBF58639CE46}" type="pres">
      <dgm:prSet presAssocID="{63026927-237B-460D-A10A-6900D5471C3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28629A-3BEF-40E3-8F02-32608FC7C4F4}" type="pres">
      <dgm:prSet presAssocID="{63026927-237B-460D-A10A-6900D5471C32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6250C27-5659-4047-8267-E63D8421683A}" srcId="{67FDF5E6-00EB-4F7D-B5C0-5ADEFE62B1C0}" destId="{A5CA1E2C-AE4B-49B7-85D3-3334EC8F2AC7}" srcOrd="3" destOrd="0" parTransId="{EE0D9693-6517-4F76-BD46-E871DDC062C4}" sibTransId="{3EF0F6AC-884C-44DF-8616-57FCE756BD0F}"/>
    <dgm:cxn modelId="{C0A52DC1-E577-4BE1-A50E-BEF15AA998B4}" type="presOf" srcId="{63026927-237B-460D-A10A-6900D5471C32}" destId="{3E28629A-3BEF-40E3-8F02-32608FC7C4F4}" srcOrd="1" destOrd="0" presId="urn:microsoft.com/office/officeart/2005/8/layout/cycle2"/>
    <dgm:cxn modelId="{13E29D82-41EE-4915-B0DA-943DEA7A34B4}" type="presOf" srcId="{A6AD3DA8-04E7-40FA-BF17-9B6344894A1C}" destId="{1D5C01D8-EF61-4E15-90CF-A2648EDCCF70}" srcOrd="0" destOrd="0" presId="urn:microsoft.com/office/officeart/2005/8/layout/cycle2"/>
    <dgm:cxn modelId="{2501BC21-617D-44DC-ADCB-42611BC9CFEB}" srcId="{67FDF5E6-00EB-4F7D-B5C0-5ADEFE62B1C0}" destId="{A5844976-24C5-4D11-B86C-AF8B99D52888}" srcOrd="1" destOrd="0" parTransId="{E40F9857-8DB7-4A2F-9169-8DA1C7B1E950}" sibTransId="{A6AD3DA8-04E7-40FA-BF17-9B6344894A1C}"/>
    <dgm:cxn modelId="{45945F1F-5DE4-4E79-ABF8-2C674AE00299}" type="presOf" srcId="{6BB1E03D-2A99-42FE-8401-F78BD03CB50A}" destId="{EE2C7FB0-8B86-4A4A-B8CA-1524F5452D1F}" srcOrd="0" destOrd="0" presId="urn:microsoft.com/office/officeart/2005/8/layout/cycle2"/>
    <dgm:cxn modelId="{26F005B5-BC47-4017-9BE0-E9D613766F21}" srcId="{67FDF5E6-00EB-4F7D-B5C0-5ADEFE62B1C0}" destId="{6BB1E03D-2A99-42FE-8401-F78BD03CB50A}" srcOrd="2" destOrd="0" parTransId="{7C486DAD-343D-49F7-AAF5-849839FEF637}" sibTransId="{0913D33B-633D-4F24-AEE2-3B11481459C3}"/>
    <dgm:cxn modelId="{EC28D1B4-FF0E-45DC-A3B2-F3955FD26237}" type="presOf" srcId="{A5844976-24C5-4D11-B86C-AF8B99D52888}" destId="{7B0F8A13-1594-4630-972B-E8FADDE49583}" srcOrd="0" destOrd="0" presId="urn:microsoft.com/office/officeart/2005/8/layout/cycle2"/>
    <dgm:cxn modelId="{211AF1E1-CD15-417A-B0AE-22A4159DE888}" srcId="{67FDF5E6-00EB-4F7D-B5C0-5ADEFE62B1C0}" destId="{6FE21496-24EF-4B4B-B401-C079EDDF8CEE}" srcOrd="4" destOrd="0" parTransId="{8E9B675C-19C2-4393-9C18-5C0C8090FB57}" sibTransId="{63026927-237B-460D-A10A-6900D5471C32}"/>
    <dgm:cxn modelId="{07F3A926-BFA6-48E8-9269-471B2A9DE684}" type="presOf" srcId="{0913D33B-633D-4F24-AEE2-3B11481459C3}" destId="{84EC57A3-A53C-4D5A-A2B2-AF3963EED6E0}" srcOrd="1" destOrd="0" presId="urn:microsoft.com/office/officeart/2005/8/layout/cycle2"/>
    <dgm:cxn modelId="{BA7E6D68-7039-4D41-B491-1B4B722AF518}" type="presOf" srcId="{A5CA1E2C-AE4B-49B7-85D3-3334EC8F2AC7}" destId="{4748297A-69FA-4E42-8476-7484CB51DA85}" srcOrd="0" destOrd="0" presId="urn:microsoft.com/office/officeart/2005/8/layout/cycle2"/>
    <dgm:cxn modelId="{0DDCF4D2-984B-4AAD-A82F-69F5365EF5E7}" type="presOf" srcId="{3EF0F6AC-884C-44DF-8616-57FCE756BD0F}" destId="{B1750ADD-0957-4CCC-B9B2-6B1D32C182ED}" srcOrd="0" destOrd="0" presId="urn:microsoft.com/office/officeart/2005/8/layout/cycle2"/>
    <dgm:cxn modelId="{465E0689-3D53-4451-98F9-B4EB74DFA9F9}" type="presOf" srcId="{A6AD3DA8-04E7-40FA-BF17-9B6344894A1C}" destId="{93C07AB9-0367-4A40-9EE4-C1966C6FFA1B}" srcOrd="1" destOrd="0" presId="urn:microsoft.com/office/officeart/2005/8/layout/cycle2"/>
    <dgm:cxn modelId="{98D2F8D5-7FA5-4578-ACCE-030A9E377224}" type="presOf" srcId="{0913D33B-633D-4F24-AEE2-3B11481459C3}" destId="{B560F163-1DF9-4AFB-BC0B-3A57DACA78FC}" srcOrd="0" destOrd="0" presId="urn:microsoft.com/office/officeart/2005/8/layout/cycle2"/>
    <dgm:cxn modelId="{69E3FE28-68EF-40B0-94E9-5F400CD3AB13}" type="presOf" srcId="{3EF0F6AC-884C-44DF-8616-57FCE756BD0F}" destId="{4FD2A611-710D-4FC6-90EA-AFF413367842}" srcOrd="1" destOrd="0" presId="urn:microsoft.com/office/officeart/2005/8/layout/cycle2"/>
    <dgm:cxn modelId="{4B2D70F6-E167-4897-9B67-D871706B36AF}" type="presOf" srcId="{63026927-237B-460D-A10A-6900D5471C32}" destId="{48C6F008-8E4B-4540-9575-BBF58639CE46}" srcOrd="0" destOrd="0" presId="urn:microsoft.com/office/officeart/2005/8/layout/cycle2"/>
    <dgm:cxn modelId="{8B82D33A-ED26-4EF4-BCC5-3E1C72091D82}" type="presOf" srcId="{0FBDC6AC-D1E5-4492-89B8-E424DC104D1E}" destId="{E12F5455-1C43-434C-95ED-744A0502B4AD}" srcOrd="0" destOrd="0" presId="urn:microsoft.com/office/officeart/2005/8/layout/cycle2"/>
    <dgm:cxn modelId="{2556019F-4ED0-41B6-A51A-46958B5C07C3}" srcId="{67FDF5E6-00EB-4F7D-B5C0-5ADEFE62B1C0}" destId="{ED81FFBF-8C5B-4875-B11C-205F183FD9B2}" srcOrd="0" destOrd="0" parTransId="{FA950562-09C0-4FAD-9AE6-B98147E2B6C9}" sibTransId="{0FBDC6AC-D1E5-4492-89B8-E424DC104D1E}"/>
    <dgm:cxn modelId="{41873EB8-4B99-4734-8082-11D025BE858F}" type="presOf" srcId="{0FBDC6AC-D1E5-4492-89B8-E424DC104D1E}" destId="{25AB8092-D3C7-45D1-912B-7D8F63368610}" srcOrd="1" destOrd="0" presId="urn:microsoft.com/office/officeart/2005/8/layout/cycle2"/>
    <dgm:cxn modelId="{C29E3852-4D92-4528-BB7F-562E6AFC6DC0}" type="presOf" srcId="{ED81FFBF-8C5B-4875-B11C-205F183FD9B2}" destId="{B92F443D-05DE-4DC5-A3FF-0678AF0C42AC}" srcOrd="0" destOrd="0" presId="urn:microsoft.com/office/officeart/2005/8/layout/cycle2"/>
    <dgm:cxn modelId="{6B6C0F96-B5DA-45A5-A9F7-9C44C4DCD646}" type="presOf" srcId="{6FE21496-24EF-4B4B-B401-C079EDDF8CEE}" destId="{657D23D7-4E70-410E-9A37-3AD3EB61DA35}" srcOrd="0" destOrd="0" presId="urn:microsoft.com/office/officeart/2005/8/layout/cycle2"/>
    <dgm:cxn modelId="{7404B039-088B-412A-BF7F-FF537A87BEB9}" type="presOf" srcId="{67FDF5E6-00EB-4F7D-B5C0-5ADEFE62B1C0}" destId="{390F3740-8A69-4ACA-808A-E10FF5EE68E8}" srcOrd="0" destOrd="0" presId="urn:microsoft.com/office/officeart/2005/8/layout/cycle2"/>
    <dgm:cxn modelId="{F1FE5674-0C58-4467-9C6F-4F6541FF879C}" type="presParOf" srcId="{390F3740-8A69-4ACA-808A-E10FF5EE68E8}" destId="{B92F443D-05DE-4DC5-A3FF-0678AF0C42AC}" srcOrd="0" destOrd="0" presId="urn:microsoft.com/office/officeart/2005/8/layout/cycle2"/>
    <dgm:cxn modelId="{B3E42518-99AB-40EE-9E21-10255D5A300C}" type="presParOf" srcId="{390F3740-8A69-4ACA-808A-E10FF5EE68E8}" destId="{E12F5455-1C43-434C-95ED-744A0502B4AD}" srcOrd="1" destOrd="0" presId="urn:microsoft.com/office/officeart/2005/8/layout/cycle2"/>
    <dgm:cxn modelId="{2E5170AE-E60C-4CE3-BAAA-E4A5FB204734}" type="presParOf" srcId="{E12F5455-1C43-434C-95ED-744A0502B4AD}" destId="{25AB8092-D3C7-45D1-912B-7D8F63368610}" srcOrd="0" destOrd="0" presId="urn:microsoft.com/office/officeart/2005/8/layout/cycle2"/>
    <dgm:cxn modelId="{353538FE-256D-4706-8145-ACB57A3C8A63}" type="presParOf" srcId="{390F3740-8A69-4ACA-808A-E10FF5EE68E8}" destId="{7B0F8A13-1594-4630-972B-E8FADDE49583}" srcOrd="2" destOrd="0" presId="urn:microsoft.com/office/officeart/2005/8/layout/cycle2"/>
    <dgm:cxn modelId="{3DCA53EE-5DAA-48D1-8A81-C498D16F3B9E}" type="presParOf" srcId="{390F3740-8A69-4ACA-808A-E10FF5EE68E8}" destId="{1D5C01D8-EF61-4E15-90CF-A2648EDCCF70}" srcOrd="3" destOrd="0" presId="urn:microsoft.com/office/officeart/2005/8/layout/cycle2"/>
    <dgm:cxn modelId="{7784AD86-A254-47AE-BDDB-82C2AAE7EA72}" type="presParOf" srcId="{1D5C01D8-EF61-4E15-90CF-A2648EDCCF70}" destId="{93C07AB9-0367-4A40-9EE4-C1966C6FFA1B}" srcOrd="0" destOrd="0" presId="urn:microsoft.com/office/officeart/2005/8/layout/cycle2"/>
    <dgm:cxn modelId="{35D41BD6-F9F1-48AF-81EB-E175623F75AD}" type="presParOf" srcId="{390F3740-8A69-4ACA-808A-E10FF5EE68E8}" destId="{EE2C7FB0-8B86-4A4A-B8CA-1524F5452D1F}" srcOrd="4" destOrd="0" presId="urn:microsoft.com/office/officeart/2005/8/layout/cycle2"/>
    <dgm:cxn modelId="{B9B22FBC-2F90-4DFA-9D2A-31852693EDDB}" type="presParOf" srcId="{390F3740-8A69-4ACA-808A-E10FF5EE68E8}" destId="{B560F163-1DF9-4AFB-BC0B-3A57DACA78FC}" srcOrd="5" destOrd="0" presId="urn:microsoft.com/office/officeart/2005/8/layout/cycle2"/>
    <dgm:cxn modelId="{380CD52A-3AB3-4548-A061-9818109DE7D7}" type="presParOf" srcId="{B560F163-1DF9-4AFB-BC0B-3A57DACA78FC}" destId="{84EC57A3-A53C-4D5A-A2B2-AF3963EED6E0}" srcOrd="0" destOrd="0" presId="urn:microsoft.com/office/officeart/2005/8/layout/cycle2"/>
    <dgm:cxn modelId="{C10CDD72-E97E-49DF-9271-F940A23FA0BC}" type="presParOf" srcId="{390F3740-8A69-4ACA-808A-E10FF5EE68E8}" destId="{4748297A-69FA-4E42-8476-7484CB51DA85}" srcOrd="6" destOrd="0" presId="urn:microsoft.com/office/officeart/2005/8/layout/cycle2"/>
    <dgm:cxn modelId="{3D80A9AF-B639-4E78-8E09-591EB87ED7E7}" type="presParOf" srcId="{390F3740-8A69-4ACA-808A-E10FF5EE68E8}" destId="{B1750ADD-0957-4CCC-B9B2-6B1D32C182ED}" srcOrd="7" destOrd="0" presId="urn:microsoft.com/office/officeart/2005/8/layout/cycle2"/>
    <dgm:cxn modelId="{C09A4B6C-424F-4C68-8265-73B311A11F36}" type="presParOf" srcId="{B1750ADD-0957-4CCC-B9B2-6B1D32C182ED}" destId="{4FD2A611-710D-4FC6-90EA-AFF413367842}" srcOrd="0" destOrd="0" presId="urn:microsoft.com/office/officeart/2005/8/layout/cycle2"/>
    <dgm:cxn modelId="{E2A157A9-1A94-45E3-84B3-3F78A58A39FA}" type="presParOf" srcId="{390F3740-8A69-4ACA-808A-E10FF5EE68E8}" destId="{657D23D7-4E70-410E-9A37-3AD3EB61DA35}" srcOrd="8" destOrd="0" presId="urn:microsoft.com/office/officeart/2005/8/layout/cycle2"/>
    <dgm:cxn modelId="{5B22035F-0A4F-4336-B023-8E5A2104CCAD}" type="presParOf" srcId="{390F3740-8A69-4ACA-808A-E10FF5EE68E8}" destId="{48C6F008-8E4B-4540-9575-BBF58639CE46}" srcOrd="9" destOrd="0" presId="urn:microsoft.com/office/officeart/2005/8/layout/cycle2"/>
    <dgm:cxn modelId="{1FE2C538-3B10-41EC-BE94-0AF7CCE40661}" type="presParOf" srcId="{48C6F008-8E4B-4540-9575-BBF58639CE46}" destId="{3E28629A-3BEF-40E3-8F02-32608FC7C4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C1AB9-EC4B-4DE6-AA54-E8D1898EFA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F1FD280-FA3D-4ABB-9DFC-BE41DCEE3A80}">
      <dgm:prSet phldrT="[Texto]"/>
      <dgm:spPr/>
      <dgm:t>
        <a:bodyPr/>
        <a:lstStyle/>
        <a:p>
          <a:r>
            <a:rPr lang="es-MX"/>
            <a:t>MODELO ROMÁNTICO</a:t>
          </a:r>
        </a:p>
      </dgm:t>
    </dgm:pt>
    <dgm:pt modelId="{48771352-1CA6-4555-917F-35B078F69FCB}" type="parTrans" cxnId="{666B1E68-AD69-4775-82A5-1E6FA992F689}">
      <dgm:prSet/>
      <dgm:spPr/>
      <dgm:t>
        <a:bodyPr/>
        <a:lstStyle/>
        <a:p>
          <a:endParaRPr lang="es-MX"/>
        </a:p>
      </dgm:t>
    </dgm:pt>
    <dgm:pt modelId="{132203EA-96EA-4F1B-8F66-B71A7F9B502B}" type="sibTrans" cxnId="{666B1E68-AD69-4775-82A5-1E6FA992F689}">
      <dgm:prSet/>
      <dgm:spPr/>
      <dgm:t>
        <a:bodyPr/>
        <a:lstStyle/>
        <a:p>
          <a:endParaRPr lang="es-MX"/>
        </a:p>
      </dgm:t>
    </dgm:pt>
    <dgm:pt modelId="{81B7D1F5-1AD1-4892-8E7D-7B8077475F91}">
      <dgm:prSet phldrT="[Texto]"/>
      <dgm:spPr/>
      <dgm:t>
        <a:bodyPr/>
        <a:lstStyle/>
        <a:p>
          <a:r>
            <a:rPr lang="es-MX"/>
            <a:t>METAS.</a:t>
          </a:r>
        </a:p>
        <a:p>
          <a:r>
            <a:rPr lang="es-MX"/>
            <a:t>Máxima autenticidad, espontaneidad y libertad.</a:t>
          </a:r>
        </a:p>
      </dgm:t>
    </dgm:pt>
    <dgm:pt modelId="{38A6E34F-EED5-4D03-ACC9-4145469A1D4F}" type="parTrans" cxnId="{02E462E6-70C3-4C8A-985E-904DAA6DEBB8}">
      <dgm:prSet/>
      <dgm:spPr/>
      <dgm:t>
        <a:bodyPr/>
        <a:lstStyle/>
        <a:p>
          <a:endParaRPr lang="es-MX"/>
        </a:p>
      </dgm:t>
    </dgm:pt>
    <dgm:pt modelId="{99144DF1-CA06-420A-A7B3-D53ECE65F2CE}" type="sibTrans" cxnId="{02E462E6-70C3-4C8A-985E-904DAA6DEBB8}">
      <dgm:prSet/>
      <dgm:spPr/>
      <dgm:t>
        <a:bodyPr/>
        <a:lstStyle/>
        <a:p>
          <a:endParaRPr lang="es-MX"/>
        </a:p>
      </dgm:t>
    </dgm:pt>
    <dgm:pt modelId="{6F5CC945-B96C-49DD-B881-74BEBA7D9E36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Natural, espontáneo y libre.</a:t>
          </a:r>
        </a:p>
      </dgm:t>
    </dgm:pt>
    <dgm:pt modelId="{2E624E40-B8FF-4FC9-A4BC-E237B262DD4C}" type="parTrans" cxnId="{28DA8EA5-010E-45ED-91A3-3017D1A326E0}">
      <dgm:prSet/>
      <dgm:spPr/>
      <dgm:t>
        <a:bodyPr/>
        <a:lstStyle/>
        <a:p>
          <a:endParaRPr lang="es-MX"/>
        </a:p>
      </dgm:t>
    </dgm:pt>
    <dgm:pt modelId="{264754AE-2BEB-4257-99DA-0E975D1A71CA}" type="sibTrans" cxnId="{28DA8EA5-010E-45ED-91A3-3017D1A326E0}">
      <dgm:prSet/>
      <dgm:spPr/>
      <dgm:t>
        <a:bodyPr/>
        <a:lstStyle/>
        <a:p>
          <a:endParaRPr lang="es-MX"/>
        </a:p>
      </dgm:t>
    </dgm:pt>
    <dgm:pt modelId="{0AF59B6B-B682-4B23-9759-E21FD490634E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Ninguna programación, </a:t>
          </a:r>
        </a:p>
      </dgm:t>
    </dgm:pt>
    <dgm:pt modelId="{EC56EE68-8964-4A7A-917A-0795A70184D9}" type="parTrans" cxnId="{0E877093-EE6A-40AA-BDAF-E83DB2BA8B0B}">
      <dgm:prSet/>
      <dgm:spPr/>
      <dgm:t>
        <a:bodyPr/>
        <a:lstStyle/>
        <a:p>
          <a:endParaRPr lang="es-MX"/>
        </a:p>
      </dgm:t>
    </dgm:pt>
    <dgm:pt modelId="{E9F887AE-4A9C-4144-9E45-97FA5F320B83}" type="sibTrans" cxnId="{0E877093-EE6A-40AA-BDAF-E83DB2BA8B0B}">
      <dgm:prSet/>
      <dgm:spPr/>
      <dgm:t>
        <a:bodyPr/>
        <a:lstStyle/>
        <a:p>
          <a:endParaRPr lang="es-MX"/>
        </a:p>
      </dgm:t>
    </dgm:pt>
    <dgm:pt modelId="{DBA377E7-B502-4D2E-A084-AA16F405EFF9}">
      <dgm:prSet phldrT="[Texto]"/>
      <dgm:spPr/>
      <dgm:t>
        <a:bodyPr/>
        <a:lstStyle/>
        <a:p>
          <a:r>
            <a:rPr lang="es-MX" dirty="0"/>
            <a:t>ALUMNO-MAESTRO</a:t>
          </a:r>
        </a:p>
      </dgm:t>
    </dgm:pt>
    <dgm:pt modelId="{E76E08C4-38D3-4AD6-BC2D-6FF232A7874A}" type="parTrans" cxnId="{0F400C97-091C-4A24-BE08-76E18B2CE065}">
      <dgm:prSet/>
      <dgm:spPr/>
      <dgm:t>
        <a:bodyPr/>
        <a:lstStyle/>
        <a:p>
          <a:endParaRPr lang="es-MX"/>
        </a:p>
      </dgm:t>
    </dgm:pt>
    <dgm:pt modelId="{7A514E95-1FD7-4F80-A534-A5CDDEB52319}" type="sibTrans" cxnId="{0F400C97-091C-4A24-BE08-76E18B2CE065}">
      <dgm:prSet/>
      <dgm:spPr/>
      <dgm:t>
        <a:bodyPr/>
        <a:lstStyle/>
        <a:p>
          <a:endParaRPr lang="es-MX"/>
        </a:p>
      </dgm:t>
    </dgm:pt>
    <dgm:pt modelId="{6E2FA987-CF3B-45E9-92FD-7A470A2BCC6B}">
      <dgm:prSet phldrT="[Texto]"/>
      <dgm:spPr/>
      <dgm:t>
        <a:bodyPr/>
        <a:lstStyle/>
        <a:p>
          <a:r>
            <a:rPr lang="es-MX"/>
            <a:t>MÉTODO.</a:t>
          </a:r>
        </a:p>
        <a:p>
          <a:r>
            <a:rPr lang="es-MX"/>
            <a:t>Suprimir obstáculos e inferencias que inhiban la libre expresión.</a:t>
          </a:r>
        </a:p>
      </dgm:t>
    </dgm:pt>
    <dgm:pt modelId="{BD800822-242B-42AC-8D14-0DDC78B228C2}" type="parTrans" cxnId="{A7FEEB9B-597A-484F-8768-B0FB17E28EE4}">
      <dgm:prSet/>
      <dgm:spPr/>
      <dgm:t>
        <a:bodyPr/>
        <a:lstStyle/>
        <a:p>
          <a:endParaRPr lang="es-MX"/>
        </a:p>
      </dgm:t>
    </dgm:pt>
    <dgm:pt modelId="{E5C51B21-6A82-46E3-A6CE-E42EDDF06C94}" type="sibTrans" cxnId="{A7FEEB9B-597A-484F-8768-B0FB17E28EE4}">
      <dgm:prSet/>
      <dgm:spPr/>
      <dgm:t>
        <a:bodyPr/>
        <a:lstStyle/>
        <a:p>
          <a:endParaRPr lang="es-MX"/>
        </a:p>
      </dgm:t>
    </dgm:pt>
    <dgm:pt modelId="{27DEA2F4-9799-4427-ABB0-67DABE1EE211}" type="pres">
      <dgm:prSet presAssocID="{617C1AB9-EC4B-4DE6-AA54-E8D1898EFA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F0BCA70-9EB8-4237-9845-03935C7D1147}" type="pres">
      <dgm:prSet presAssocID="{4F1FD280-FA3D-4ABB-9DFC-BE41DCEE3A80}" presName="hierRoot1" presStyleCnt="0"/>
      <dgm:spPr/>
    </dgm:pt>
    <dgm:pt modelId="{8950670A-AF02-481D-9F7C-B7E88B2320E4}" type="pres">
      <dgm:prSet presAssocID="{4F1FD280-FA3D-4ABB-9DFC-BE41DCEE3A80}" presName="composite" presStyleCnt="0"/>
      <dgm:spPr/>
    </dgm:pt>
    <dgm:pt modelId="{A17657D2-5517-43F0-ABAA-627C0FADC75C}" type="pres">
      <dgm:prSet presAssocID="{4F1FD280-FA3D-4ABB-9DFC-BE41DCEE3A80}" presName="background" presStyleLbl="node0" presStyleIdx="0" presStyleCnt="1"/>
      <dgm:spPr/>
    </dgm:pt>
    <dgm:pt modelId="{A5ACCD96-A55C-4C00-9084-0CB2A5CCDCDD}" type="pres">
      <dgm:prSet presAssocID="{4F1FD280-FA3D-4ABB-9DFC-BE41DCEE3A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F070D-755A-46F9-9F62-F848D45FA419}" type="pres">
      <dgm:prSet presAssocID="{4F1FD280-FA3D-4ABB-9DFC-BE41DCEE3A80}" presName="hierChild2" presStyleCnt="0"/>
      <dgm:spPr/>
    </dgm:pt>
    <dgm:pt modelId="{6C623EF2-2AC6-4BF8-8F96-38E7D089B81D}" type="pres">
      <dgm:prSet presAssocID="{38A6E34F-EED5-4D03-ACC9-4145469A1D4F}" presName="Name10" presStyleLbl="parChTrans1D2" presStyleIdx="0" presStyleCnt="2"/>
      <dgm:spPr/>
      <dgm:t>
        <a:bodyPr/>
        <a:lstStyle/>
        <a:p>
          <a:endParaRPr lang="es-MX"/>
        </a:p>
      </dgm:t>
    </dgm:pt>
    <dgm:pt modelId="{56E15E00-E35B-413F-BC25-094D9C01ADEB}" type="pres">
      <dgm:prSet presAssocID="{81B7D1F5-1AD1-4892-8E7D-7B8077475F91}" presName="hierRoot2" presStyleCnt="0"/>
      <dgm:spPr/>
    </dgm:pt>
    <dgm:pt modelId="{C03C9A21-A3CE-4300-9366-DE0168B90B7E}" type="pres">
      <dgm:prSet presAssocID="{81B7D1F5-1AD1-4892-8E7D-7B8077475F91}" presName="composite2" presStyleCnt="0"/>
      <dgm:spPr/>
    </dgm:pt>
    <dgm:pt modelId="{CC7B85EC-9A8C-4AA2-A679-B821DAA39F02}" type="pres">
      <dgm:prSet presAssocID="{81B7D1F5-1AD1-4892-8E7D-7B8077475F91}" presName="background2" presStyleLbl="node2" presStyleIdx="0" presStyleCnt="2"/>
      <dgm:spPr/>
    </dgm:pt>
    <dgm:pt modelId="{C9BCF0C4-78BF-49C7-8A55-90F9B1148707}" type="pres">
      <dgm:prSet presAssocID="{81B7D1F5-1AD1-4892-8E7D-7B8077475F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3A2EAE-EA20-4E8B-AD5A-B7A321845B58}" type="pres">
      <dgm:prSet presAssocID="{81B7D1F5-1AD1-4892-8E7D-7B8077475F91}" presName="hierChild3" presStyleCnt="0"/>
      <dgm:spPr/>
    </dgm:pt>
    <dgm:pt modelId="{11612EB5-B4BC-4CC1-8EF5-A498B874FA90}" type="pres">
      <dgm:prSet presAssocID="{2E624E40-B8FF-4FC9-A4BC-E237B262DD4C}" presName="Name17" presStyleLbl="parChTrans1D3" presStyleIdx="0" presStyleCnt="3"/>
      <dgm:spPr/>
      <dgm:t>
        <a:bodyPr/>
        <a:lstStyle/>
        <a:p>
          <a:endParaRPr lang="es-MX"/>
        </a:p>
      </dgm:t>
    </dgm:pt>
    <dgm:pt modelId="{21DD33B1-5B93-46D0-9ADC-8287CF014833}" type="pres">
      <dgm:prSet presAssocID="{6F5CC945-B96C-49DD-B881-74BEBA7D9E36}" presName="hierRoot3" presStyleCnt="0"/>
      <dgm:spPr/>
    </dgm:pt>
    <dgm:pt modelId="{3D30A342-8EE1-412D-BD6D-0DFAB65AB3CD}" type="pres">
      <dgm:prSet presAssocID="{6F5CC945-B96C-49DD-B881-74BEBA7D9E36}" presName="composite3" presStyleCnt="0"/>
      <dgm:spPr/>
    </dgm:pt>
    <dgm:pt modelId="{896D6AE5-46A5-4151-84B2-BD7691DC349A}" type="pres">
      <dgm:prSet presAssocID="{6F5CC945-B96C-49DD-B881-74BEBA7D9E36}" presName="background3" presStyleLbl="node3" presStyleIdx="0" presStyleCnt="3"/>
      <dgm:spPr/>
    </dgm:pt>
    <dgm:pt modelId="{AAAD1F50-0FEB-4EFA-9A74-6D9D94AFA161}" type="pres">
      <dgm:prSet presAssocID="{6F5CC945-B96C-49DD-B881-74BEBA7D9E3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B54531-0D08-4D42-B1C6-E837AEA1596C}" type="pres">
      <dgm:prSet presAssocID="{6F5CC945-B96C-49DD-B881-74BEBA7D9E36}" presName="hierChild4" presStyleCnt="0"/>
      <dgm:spPr/>
    </dgm:pt>
    <dgm:pt modelId="{19586160-23DD-423F-9BEE-0BAEAE8EE76F}" type="pres">
      <dgm:prSet presAssocID="{EC56EE68-8964-4A7A-917A-0795A70184D9}" presName="Name17" presStyleLbl="parChTrans1D3" presStyleIdx="1" presStyleCnt="3"/>
      <dgm:spPr/>
      <dgm:t>
        <a:bodyPr/>
        <a:lstStyle/>
        <a:p>
          <a:endParaRPr lang="es-MX"/>
        </a:p>
      </dgm:t>
    </dgm:pt>
    <dgm:pt modelId="{439FF0EF-A241-4344-B0DF-3459F2A9B034}" type="pres">
      <dgm:prSet presAssocID="{0AF59B6B-B682-4B23-9759-E21FD490634E}" presName="hierRoot3" presStyleCnt="0"/>
      <dgm:spPr/>
    </dgm:pt>
    <dgm:pt modelId="{9449513D-8394-4E33-8D36-F18CC12955D7}" type="pres">
      <dgm:prSet presAssocID="{0AF59B6B-B682-4B23-9759-E21FD490634E}" presName="composite3" presStyleCnt="0"/>
      <dgm:spPr/>
    </dgm:pt>
    <dgm:pt modelId="{7C53F9BF-08D6-4827-8109-97AA15BB3BF9}" type="pres">
      <dgm:prSet presAssocID="{0AF59B6B-B682-4B23-9759-E21FD490634E}" presName="background3" presStyleLbl="node3" presStyleIdx="1" presStyleCnt="3"/>
      <dgm:spPr/>
    </dgm:pt>
    <dgm:pt modelId="{135258D5-FBDE-4422-A9A3-D0F4AC052140}" type="pres">
      <dgm:prSet presAssocID="{0AF59B6B-B682-4B23-9759-E21FD490634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D8C314-FCDD-4E88-9A92-DED163189D4B}" type="pres">
      <dgm:prSet presAssocID="{0AF59B6B-B682-4B23-9759-E21FD490634E}" presName="hierChild4" presStyleCnt="0"/>
      <dgm:spPr/>
    </dgm:pt>
    <dgm:pt modelId="{094883C2-227E-4FCF-8558-74B97454A9B4}" type="pres">
      <dgm:prSet presAssocID="{E76E08C4-38D3-4AD6-BC2D-6FF232A7874A}" presName="Name10" presStyleLbl="parChTrans1D2" presStyleIdx="1" presStyleCnt="2"/>
      <dgm:spPr/>
      <dgm:t>
        <a:bodyPr/>
        <a:lstStyle/>
        <a:p>
          <a:endParaRPr lang="es-MX"/>
        </a:p>
      </dgm:t>
    </dgm:pt>
    <dgm:pt modelId="{1A7AF187-56D1-4CFF-A120-35322FB8C9A9}" type="pres">
      <dgm:prSet presAssocID="{DBA377E7-B502-4D2E-A084-AA16F405EFF9}" presName="hierRoot2" presStyleCnt="0"/>
      <dgm:spPr/>
    </dgm:pt>
    <dgm:pt modelId="{C757F5E7-C443-4DAC-9764-FCFA0B62B2F0}" type="pres">
      <dgm:prSet presAssocID="{DBA377E7-B502-4D2E-A084-AA16F405EFF9}" presName="composite2" presStyleCnt="0"/>
      <dgm:spPr/>
    </dgm:pt>
    <dgm:pt modelId="{01CC11A5-7EB7-4F1E-AC92-A15F41BE3892}" type="pres">
      <dgm:prSet presAssocID="{DBA377E7-B502-4D2E-A084-AA16F405EFF9}" presName="background2" presStyleLbl="node2" presStyleIdx="1" presStyleCnt="2"/>
      <dgm:spPr/>
    </dgm:pt>
    <dgm:pt modelId="{6DD074A7-19C7-428E-8BD6-3C3AEDE4D3CE}" type="pres">
      <dgm:prSet presAssocID="{DBA377E7-B502-4D2E-A084-AA16F405EF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4DF2B8-A5B8-4E35-9418-50B2E5F439B8}" type="pres">
      <dgm:prSet presAssocID="{DBA377E7-B502-4D2E-A084-AA16F405EFF9}" presName="hierChild3" presStyleCnt="0"/>
      <dgm:spPr/>
    </dgm:pt>
    <dgm:pt modelId="{37D727BA-EEC2-48C9-9590-D35BD78C9061}" type="pres">
      <dgm:prSet presAssocID="{BD800822-242B-42AC-8D14-0DDC78B228C2}" presName="Name17" presStyleLbl="parChTrans1D3" presStyleIdx="2" presStyleCnt="3"/>
      <dgm:spPr/>
      <dgm:t>
        <a:bodyPr/>
        <a:lstStyle/>
        <a:p>
          <a:endParaRPr lang="es-MX"/>
        </a:p>
      </dgm:t>
    </dgm:pt>
    <dgm:pt modelId="{356FDD3A-ED48-4B64-A017-7DA98545188F}" type="pres">
      <dgm:prSet presAssocID="{6E2FA987-CF3B-45E9-92FD-7A470A2BCC6B}" presName="hierRoot3" presStyleCnt="0"/>
      <dgm:spPr/>
    </dgm:pt>
    <dgm:pt modelId="{93F1EE40-4E0E-4B6C-9E4D-198064B69CA1}" type="pres">
      <dgm:prSet presAssocID="{6E2FA987-CF3B-45E9-92FD-7A470A2BCC6B}" presName="composite3" presStyleCnt="0"/>
      <dgm:spPr/>
    </dgm:pt>
    <dgm:pt modelId="{1763B36A-608B-4E84-86FC-2D40CAB67690}" type="pres">
      <dgm:prSet presAssocID="{6E2FA987-CF3B-45E9-92FD-7A470A2BCC6B}" presName="background3" presStyleLbl="node3" presStyleIdx="2" presStyleCnt="3"/>
      <dgm:spPr/>
    </dgm:pt>
    <dgm:pt modelId="{430F9D44-78D5-4B28-B881-48F75719AE9C}" type="pres">
      <dgm:prSet presAssocID="{6E2FA987-CF3B-45E9-92FD-7A470A2BCC6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3D583D-4123-47DE-B2C6-41B462944D30}" type="pres">
      <dgm:prSet presAssocID="{6E2FA987-CF3B-45E9-92FD-7A470A2BCC6B}" presName="hierChild4" presStyleCnt="0"/>
      <dgm:spPr/>
    </dgm:pt>
  </dgm:ptLst>
  <dgm:cxnLst>
    <dgm:cxn modelId="{53EC6F4A-8E74-475C-9CB8-3E2CED86F0D7}" type="presOf" srcId="{38A6E34F-EED5-4D03-ACC9-4145469A1D4F}" destId="{6C623EF2-2AC6-4BF8-8F96-38E7D089B81D}" srcOrd="0" destOrd="0" presId="urn:microsoft.com/office/officeart/2005/8/layout/hierarchy1"/>
    <dgm:cxn modelId="{0E877093-EE6A-40AA-BDAF-E83DB2BA8B0B}" srcId="{81B7D1F5-1AD1-4892-8E7D-7B8077475F91}" destId="{0AF59B6B-B682-4B23-9759-E21FD490634E}" srcOrd="1" destOrd="0" parTransId="{EC56EE68-8964-4A7A-917A-0795A70184D9}" sibTransId="{E9F887AE-4A9C-4144-9E45-97FA5F320B83}"/>
    <dgm:cxn modelId="{28DA8EA5-010E-45ED-91A3-3017D1A326E0}" srcId="{81B7D1F5-1AD1-4892-8E7D-7B8077475F91}" destId="{6F5CC945-B96C-49DD-B881-74BEBA7D9E36}" srcOrd="0" destOrd="0" parTransId="{2E624E40-B8FF-4FC9-A4BC-E237B262DD4C}" sibTransId="{264754AE-2BEB-4257-99DA-0E975D1A71CA}"/>
    <dgm:cxn modelId="{9AA644E4-9105-46CE-B0B6-AF61A34D30CE}" type="presOf" srcId="{0AF59B6B-B682-4B23-9759-E21FD490634E}" destId="{135258D5-FBDE-4422-A9A3-D0F4AC052140}" srcOrd="0" destOrd="0" presId="urn:microsoft.com/office/officeart/2005/8/layout/hierarchy1"/>
    <dgm:cxn modelId="{4BCBF311-CF58-42C9-ADDB-61E5D3BCDDD2}" type="presOf" srcId="{BD800822-242B-42AC-8D14-0DDC78B228C2}" destId="{37D727BA-EEC2-48C9-9590-D35BD78C9061}" srcOrd="0" destOrd="0" presId="urn:microsoft.com/office/officeart/2005/8/layout/hierarchy1"/>
    <dgm:cxn modelId="{0F400C97-091C-4A24-BE08-76E18B2CE065}" srcId="{4F1FD280-FA3D-4ABB-9DFC-BE41DCEE3A80}" destId="{DBA377E7-B502-4D2E-A084-AA16F405EFF9}" srcOrd="1" destOrd="0" parTransId="{E76E08C4-38D3-4AD6-BC2D-6FF232A7874A}" sibTransId="{7A514E95-1FD7-4F80-A534-A5CDDEB52319}"/>
    <dgm:cxn modelId="{B8D0EB8C-089B-4E6E-8917-136F1D559CFA}" type="presOf" srcId="{6F5CC945-B96C-49DD-B881-74BEBA7D9E36}" destId="{AAAD1F50-0FEB-4EFA-9A74-6D9D94AFA161}" srcOrd="0" destOrd="0" presId="urn:microsoft.com/office/officeart/2005/8/layout/hierarchy1"/>
    <dgm:cxn modelId="{8AB5AFDC-29AA-41A4-8F89-E38DFFADFC62}" type="presOf" srcId="{2E624E40-B8FF-4FC9-A4BC-E237B262DD4C}" destId="{11612EB5-B4BC-4CC1-8EF5-A498B874FA90}" srcOrd="0" destOrd="0" presId="urn:microsoft.com/office/officeart/2005/8/layout/hierarchy1"/>
    <dgm:cxn modelId="{666B1E68-AD69-4775-82A5-1E6FA992F689}" srcId="{617C1AB9-EC4B-4DE6-AA54-E8D1898EFA35}" destId="{4F1FD280-FA3D-4ABB-9DFC-BE41DCEE3A80}" srcOrd="0" destOrd="0" parTransId="{48771352-1CA6-4555-917F-35B078F69FCB}" sibTransId="{132203EA-96EA-4F1B-8F66-B71A7F9B502B}"/>
    <dgm:cxn modelId="{2A70EAC4-4DF6-42F8-9AEE-C5BEBD57D1CD}" type="presOf" srcId="{617C1AB9-EC4B-4DE6-AA54-E8D1898EFA35}" destId="{27DEA2F4-9799-4427-ABB0-67DABE1EE211}" srcOrd="0" destOrd="0" presId="urn:microsoft.com/office/officeart/2005/8/layout/hierarchy1"/>
    <dgm:cxn modelId="{FEE3F1FF-E8C8-40F2-82B6-BA0806AC05E9}" type="presOf" srcId="{E76E08C4-38D3-4AD6-BC2D-6FF232A7874A}" destId="{094883C2-227E-4FCF-8558-74B97454A9B4}" srcOrd="0" destOrd="0" presId="urn:microsoft.com/office/officeart/2005/8/layout/hierarchy1"/>
    <dgm:cxn modelId="{BCA9ACC4-F178-444E-B808-BBF8FB897925}" type="presOf" srcId="{4F1FD280-FA3D-4ABB-9DFC-BE41DCEE3A80}" destId="{A5ACCD96-A55C-4C00-9084-0CB2A5CCDCDD}" srcOrd="0" destOrd="0" presId="urn:microsoft.com/office/officeart/2005/8/layout/hierarchy1"/>
    <dgm:cxn modelId="{A7FEEB9B-597A-484F-8768-B0FB17E28EE4}" srcId="{DBA377E7-B502-4D2E-A084-AA16F405EFF9}" destId="{6E2FA987-CF3B-45E9-92FD-7A470A2BCC6B}" srcOrd="0" destOrd="0" parTransId="{BD800822-242B-42AC-8D14-0DDC78B228C2}" sibTransId="{E5C51B21-6A82-46E3-A6CE-E42EDDF06C94}"/>
    <dgm:cxn modelId="{D5362BA9-E763-47A5-956B-26DF422C610B}" type="presOf" srcId="{81B7D1F5-1AD1-4892-8E7D-7B8077475F91}" destId="{C9BCF0C4-78BF-49C7-8A55-90F9B1148707}" srcOrd="0" destOrd="0" presId="urn:microsoft.com/office/officeart/2005/8/layout/hierarchy1"/>
    <dgm:cxn modelId="{982F861E-C1B9-44A8-BDDC-D07019D0B07F}" type="presOf" srcId="{6E2FA987-CF3B-45E9-92FD-7A470A2BCC6B}" destId="{430F9D44-78D5-4B28-B881-48F75719AE9C}" srcOrd="0" destOrd="0" presId="urn:microsoft.com/office/officeart/2005/8/layout/hierarchy1"/>
    <dgm:cxn modelId="{61A6F597-4E21-46AD-BAF4-2E5F5EC73701}" type="presOf" srcId="{DBA377E7-B502-4D2E-A084-AA16F405EFF9}" destId="{6DD074A7-19C7-428E-8BD6-3C3AEDE4D3CE}" srcOrd="0" destOrd="0" presId="urn:microsoft.com/office/officeart/2005/8/layout/hierarchy1"/>
    <dgm:cxn modelId="{02E462E6-70C3-4C8A-985E-904DAA6DEBB8}" srcId="{4F1FD280-FA3D-4ABB-9DFC-BE41DCEE3A80}" destId="{81B7D1F5-1AD1-4892-8E7D-7B8077475F91}" srcOrd="0" destOrd="0" parTransId="{38A6E34F-EED5-4D03-ACC9-4145469A1D4F}" sibTransId="{99144DF1-CA06-420A-A7B3-D53ECE65F2CE}"/>
    <dgm:cxn modelId="{34F0A0F2-8A93-4B7D-A8FE-9888A46188B2}" type="presOf" srcId="{EC56EE68-8964-4A7A-917A-0795A70184D9}" destId="{19586160-23DD-423F-9BEE-0BAEAE8EE76F}" srcOrd="0" destOrd="0" presId="urn:microsoft.com/office/officeart/2005/8/layout/hierarchy1"/>
    <dgm:cxn modelId="{C3685FAA-16C2-48AA-8C7D-FD2D24CA4ECE}" type="presParOf" srcId="{27DEA2F4-9799-4427-ABB0-67DABE1EE211}" destId="{5F0BCA70-9EB8-4237-9845-03935C7D1147}" srcOrd="0" destOrd="0" presId="urn:microsoft.com/office/officeart/2005/8/layout/hierarchy1"/>
    <dgm:cxn modelId="{CF5A956A-A055-4A9E-A5AA-35A4063DB379}" type="presParOf" srcId="{5F0BCA70-9EB8-4237-9845-03935C7D1147}" destId="{8950670A-AF02-481D-9F7C-B7E88B2320E4}" srcOrd="0" destOrd="0" presId="urn:microsoft.com/office/officeart/2005/8/layout/hierarchy1"/>
    <dgm:cxn modelId="{02FC2DC1-0DEA-4BCD-87A6-B3DFA7BE8142}" type="presParOf" srcId="{8950670A-AF02-481D-9F7C-B7E88B2320E4}" destId="{A17657D2-5517-43F0-ABAA-627C0FADC75C}" srcOrd="0" destOrd="0" presId="urn:microsoft.com/office/officeart/2005/8/layout/hierarchy1"/>
    <dgm:cxn modelId="{BF0760A8-EB47-4D48-8865-BBFF84C4F50F}" type="presParOf" srcId="{8950670A-AF02-481D-9F7C-B7E88B2320E4}" destId="{A5ACCD96-A55C-4C00-9084-0CB2A5CCDCDD}" srcOrd="1" destOrd="0" presId="urn:microsoft.com/office/officeart/2005/8/layout/hierarchy1"/>
    <dgm:cxn modelId="{21580DA3-1431-4EFA-9AA6-B6CA4BB61C1B}" type="presParOf" srcId="{5F0BCA70-9EB8-4237-9845-03935C7D1147}" destId="{BACF070D-755A-46F9-9F62-F848D45FA419}" srcOrd="1" destOrd="0" presId="urn:microsoft.com/office/officeart/2005/8/layout/hierarchy1"/>
    <dgm:cxn modelId="{227D7FAD-6D28-4551-A3D2-F20A18F38187}" type="presParOf" srcId="{BACF070D-755A-46F9-9F62-F848D45FA419}" destId="{6C623EF2-2AC6-4BF8-8F96-38E7D089B81D}" srcOrd="0" destOrd="0" presId="urn:microsoft.com/office/officeart/2005/8/layout/hierarchy1"/>
    <dgm:cxn modelId="{C8A169B4-DDDE-45DC-8E90-0972A7BCC9A0}" type="presParOf" srcId="{BACF070D-755A-46F9-9F62-F848D45FA419}" destId="{56E15E00-E35B-413F-BC25-094D9C01ADEB}" srcOrd="1" destOrd="0" presId="urn:microsoft.com/office/officeart/2005/8/layout/hierarchy1"/>
    <dgm:cxn modelId="{1D00A6BF-B6FB-4881-A5F2-EDA608CB63C8}" type="presParOf" srcId="{56E15E00-E35B-413F-BC25-094D9C01ADEB}" destId="{C03C9A21-A3CE-4300-9366-DE0168B90B7E}" srcOrd="0" destOrd="0" presId="urn:microsoft.com/office/officeart/2005/8/layout/hierarchy1"/>
    <dgm:cxn modelId="{B5CEC79B-2452-4A2B-9DFA-3281BF3C7D03}" type="presParOf" srcId="{C03C9A21-A3CE-4300-9366-DE0168B90B7E}" destId="{CC7B85EC-9A8C-4AA2-A679-B821DAA39F02}" srcOrd="0" destOrd="0" presId="urn:microsoft.com/office/officeart/2005/8/layout/hierarchy1"/>
    <dgm:cxn modelId="{141790FB-9D5B-4E2A-B8B4-A69E962EF275}" type="presParOf" srcId="{C03C9A21-A3CE-4300-9366-DE0168B90B7E}" destId="{C9BCF0C4-78BF-49C7-8A55-90F9B1148707}" srcOrd="1" destOrd="0" presId="urn:microsoft.com/office/officeart/2005/8/layout/hierarchy1"/>
    <dgm:cxn modelId="{51C07C61-07FD-4608-854C-54C156FD0011}" type="presParOf" srcId="{56E15E00-E35B-413F-BC25-094D9C01ADEB}" destId="{0C3A2EAE-EA20-4E8B-AD5A-B7A321845B58}" srcOrd="1" destOrd="0" presId="urn:microsoft.com/office/officeart/2005/8/layout/hierarchy1"/>
    <dgm:cxn modelId="{6A7F55C1-1D80-4030-A4A9-63CF61B9C004}" type="presParOf" srcId="{0C3A2EAE-EA20-4E8B-AD5A-B7A321845B58}" destId="{11612EB5-B4BC-4CC1-8EF5-A498B874FA90}" srcOrd="0" destOrd="0" presId="urn:microsoft.com/office/officeart/2005/8/layout/hierarchy1"/>
    <dgm:cxn modelId="{05F4EACC-466B-48B3-B349-E604C8788BB3}" type="presParOf" srcId="{0C3A2EAE-EA20-4E8B-AD5A-B7A321845B58}" destId="{21DD33B1-5B93-46D0-9ADC-8287CF014833}" srcOrd="1" destOrd="0" presId="urn:microsoft.com/office/officeart/2005/8/layout/hierarchy1"/>
    <dgm:cxn modelId="{2E448C42-1A61-47B4-ADD1-1F14A651B459}" type="presParOf" srcId="{21DD33B1-5B93-46D0-9ADC-8287CF014833}" destId="{3D30A342-8EE1-412D-BD6D-0DFAB65AB3CD}" srcOrd="0" destOrd="0" presId="urn:microsoft.com/office/officeart/2005/8/layout/hierarchy1"/>
    <dgm:cxn modelId="{7B0A86B1-048E-47D4-A03C-090AA598217F}" type="presParOf" srcId="{3D30A342-8EE1-412D-BD6D-0DFAB65AB3CD}" destId="{896D6AE5-46A5-4151-84B2-BD7691DC349A}" srcOrd="0" destOrd="0" presId="urn:microsoft.com/office/officeart/2005/8/layout/hierarchy1"/>
    <dgm:cxn modelId="{5F7D40CB-9846-4B35-A573-22E37D085342}" type="presParOf" srcId="{3D30A342-8EE1-412D-BD6D-0DFAB65AB3CD}" destId="{AAAD1F50-0FEB-4EFA-9A74-6D9D94AFA161}" srcOrd="1" destOrd="0" presId="urn:microsoft.com/office/officeart/2005/8/layout/hierarchy1"/>
    <dgm:cxn modelId="{F5CC4371-871E-4D37-AACB-805D09244510}" type="presParOf" srcId="{21DD33B1-5B93-46D0-9ADC-8287CF014833}" destId="{B3B54531-0D08-4D42-B1C6-E837AEA1596C}" srcOrd="1" destOrd="0" presId="urn:microsoft.com/office/officeart/2005/8/layout/hierarchy1"/>
    <dgm:cxn modelId="{C5A06D44-EF6E-49AE-8130-CC446DBF0174}" type="presParOf" srcId="{0C3A2EAE-EA20-4E8B-AD5A-B7A321845B58}" destId="{19586160-23DD-423F-9BEE-0BAEAE8EE76F}" srcOrd="2" destOrd="0" presId="urn:microsoft.com/office/officeart/2005/8/layout/hierarchy1"/>
    <dgm:cxn modelId="{80B82765-18D1-4C4B-A866-994BEAEDC8A3}" type="presParOf" srcId="{0C3A2EAE-EA20-4E8B-AD5A-B7A321845B58}" destId="{439FF0EF-A241-4344-B0DF-3459F2A9B034}" srcOrd="3" destOrd="0" presId="urn:microsoft.com/office/officeart/2005/8/layout/hierarchy1"/>
    <dgm:cxn modelId="{F81F131A-36FC-44A0-A317-5575ACFF899C}" type="presParOf" srcId="{439FF0EF-A241-4344-B0DF-3459F2A9B034}" destId="{9449513D-8394-4E33-8D36-F18CC12955D7}" srcOrd="0" destOrd="0" presId="urn:microsoft.com/office/officeart/2005/8/layout/hierarchy1"/>
    <dgm:cxn modelId="{9A756CA7-3B59-42C1-98C5-90DBF07553E0}" type="presParOf" srcId="{9449513D-8394-4E33-8D36-F18CC12955D7}" destId="{7C53F9BF-08D6-4827-8109-97AA15BB3BF9}" srcOrd="0" destOrd="0" presId="urn:microsoft.com/office/officeart/2005/8/layout/hierarchy1"/>
    <dgm:cxn modelId="{1F3CBCA6-B55D-4D1E-A4AE-6BD822F48939}" type="presParOf" srcId="{9449513D-8394-4E33-8D36-F18CC12955D7}" destId="{135258D5-FBDE-4422-A9A3-D0F4AC052140}" srcOrd="1" destOrd="0" presId="urn:microsoft.com/office/officeart/2005/8/layout/hierarchy1"/>
    <dgm:cxn modelId="{FF89E7B2-A264-4741-8F46-C54AF5F428D7}" type="presParOf" srcId="{439FF0EF-A241-4344-B0DF-3459F2A9B034}" destId="{92D8C314-FCDD-4E88-9A92-DED163189D4B}" srcOrd="1" destOrd="0" presId="urn:microsoft.com/office/officeart/2005/8/layout/hierarchy1"/>
    <dgm:cxn modelId="{0C4EABE9-700D-41F1-9D62-6D3A0A45EC36}" type="presParOf" srcId="{BACF070D-755A-46F9-9F62-F848D45FA419}" destId="{094883C2-227E-4FCF-8558-74B97454A9B4}" srcOrd="2" destOrd="0" presId="urn:microsoft.com/office/officeart/2005/8/layout/hierarchy1"/>
    <dgm:cxn modelId="{CFB11748-2E4C-448D-825E-A81233C3975E}" type="presParOf" srcId="{BACF070D-755A-46F9-9F62-F848D45FA419}" destId="{1A7AF187-56D1-4CFF-A120-35322FB8C9A9}" srcOrd="3" destOrd="0" presId="urn:microsoft.com/office/officeart/2005/8/layout/hierarchy1"/>
    <dgm:cxn modelId="{2ECC776C-658A-47A1-BE74-40F785179C77}" type="presParOf" srcId="{1A7AF187-56D1-4CFF-A120-35322FB8C9A9}" destId="{C757F5E7-C443-4DAC-9764-FCFA0B62B2F0}" srcOrd="0" destOrd="0" presId="urn:microsoft.com/office/officeart/2005/8/layout/hierarchy1"/>
    <dgm:cxn modelId="{3950BF74-4E77-4D91-B01B-F604EC4A1B26}" type="presParOf" srcId="{C757F5E7-C443-4DAC-9764-FCFA0B62B2F0}" destId="{01CC11A5-7EB7-4F1E-AC92-A15F41BE3892}" srcOrd="0" destOrd="0" presId="urn:microsoft.com/office/officeart/2005/8/layout/hierarchy1"/>
    <dgm:cxn modelId="{8EDF8817-A73D-4373-92E5-FE443CC2FB5C}" type="presParOf" srcId="{C757F5E7-C443-4DAC-9764-FCFA0B62B2F0}" destId="{6DD074A7-19C7-428E-8BD6-3C3AEDE4D3CE}" srcOrd="1" destOrd="0" presId="urn:microsoft.com/office/officeart/2005/8/layout/hierarchy1"/>
    <dgm:cxn modelId="{79E262FF-139F-4C08-BEBE-B89985573A97}" type="presParOf" srcId="{1A7AF187-56D1-4CFF-A120-35322FB8C9A9}" destId="{034DF2B8-A5B8-4E35-9418-50B2E5F439B8}" srcOrd="1" destOrd="0" presId="urn:microsoft.com/office/officeart/2005/8/layout/hierarchy1"/>
    <dgm:cxn modelId="{5903B425-871D-4BEB-8190-1B7944E66BE5}" type="presParOf" srcId="{034DF2B8-A5B8-4E35-9418-50B2E5F439B8}" destId="{37D727BA-EEC2-48C9-9590-D35BD78C9061}" srcOrd="0" destOrd="0" presId="urn:microsoft.com/office/officeart/2005/8/layout/hierarchy1"/>
    <dgm:cxn modelId="{4F53E00B-A486-4C92-9099-E505EC67E883}" type="presParOf" srcId="{034DF2B8-A5B8-4E35-9418-50B2E5F439B8}" destId="{356FDD3A-ED48-4B64-A017-7DA98545188F}" srcOrd="1" destOrd="0" presId="urn:microsoft.com/office/officeart/2005/8/layout/hierarchy1"/>
    <dgm:cxn modelId="{D6B3E497-E3C8-4080-AD0B-B0C0299BDC2B}" type="presParOf" srcId="{356FDD3A-ED48-4B64-A017-7DA98545188F}" destId="{93F1EE40-4E0E-4B6C-9E4D-198064B69CA1}" srcOrd="0" destOrd="0" presId="urn:microsoft.com/office/officeart/2005/8/layout/hierarchy1"/>
    <dgm:cxn modelId="{1662FFFE-9B7D-4F5E-AA75-C4AF0D6E8787}" type="presParOf" srcId="{93F1EE40-4E0E-4B6C-9E4D-198064B69CA1}" destId="{1763B36A-608B-4E84-86FC-2D40CAB67690}" srcOrd="0" destOrd="0" presId="urn:microsoft.com/office/officeart/2005/8/layout/hierarchy1"/>
    <dgm:cxn modelId="{CAB1F947-E778-443A-B6FA-B95E87AB72AB}" type="presParOf" srcId="{93F1EE40-4E0E-4B6C-9E4D-198064B69CA1}" destId="{430F9D44-78D5-4B28-B881-48F75719AE9C}" srcOrd="1" destOrd="0" presId="urn:microsoft.com/office/officeart/2005/8/layout/hierarchy1"/>
    <dgm:cxn modelId="{6DEC1FD0-5895-4128-897D-BC7FE7768DB4}" type="presParOf" srcId="{356FDD3A-ED48-4B64-A017-7DA98545188F}" destId="{B63D583D-4123-47DE-B2C6-41B462944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C4BBC-5856-4590-A1D7-ED73F211D9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3F0400F-8BAB-45B3-B1F7-E53A706C3BC5}">
      <dgm:prSet phldrT="[Texto]" custT="1"/>
      <dgm:spPr/>
      <dgm:t>
        <a:bodyPr/>
        <a:lstStyle/>
        <a:p>
          <a:r>
            <a:rPr lang="es-MX" sz="2400" dirty="0" smtClean="0"/>
            <a:t>Genética</a:t>
          </a:r>
          <a:endParaRPr lang="es-MX" sz="1800" dirty="0"/>
        </a:p>
      </dgm:t>
    </dgm:pt>
    <dgm:pt modelId="{0A8A36FD-4D61-4032-9CBF-55FF48D36E3D}" type="parTrans" cxnId="{75782397-46D4-4AB6-B772-41CA1864E979}">
      <dgm:prSet/>
      <dgm:spPr/>
      <dgm:t>
        <a:bodyPr/>
        <a:lstStyle/>
        <a:p>
          <a:endParaRPr lang="es-MX"/>
        </a:p>
      </dgm:t>
    </dgm:pt>
    <dgm:pt modelId="{68378336-136A-4BF9-9BA8-551AB9D3733F}" type="sibTrans" cxnId="{75782397-46D4-4AB6-B772-41CA1864E979}">
      <dgm:prSet/>
      <dgm:spPr/>
      <dgm:t>
        <a:bodyPr/>
        <a:lstStyle/>
        <a:p>
          <a:endParaRPr lang="es-MX"/>
        </a:p>
      </dgm:t>
    </dgm:pt>
    <dgm:pt modelId="{ADDF3AEA-101F-46CE-B9C3-012F6525F2BA}">
      <dgm:prSet phldrT="[Texto]" custT="1"/>
      <dgm:spPr/>
      <dgm:t>
        <a:bodyPr/>
        <a:lstStyle/>
        <a:p>
          <a:r>
            <a:rPr lang="es-MX" sz="2400" dirty="0"/>
            <a:t>FUNCIONAL</a:t>
          </a:r>
        </a:p>
      </dgm:t>
    </dgm:pt>
    <dgm:pt modelId="{9241540B-9153-4F1B-8000-9FE5FB384305}" type="parTrans" cxnId="{E97C05CF-4647-4FA4-938C-C5B9DC6AD092}">
      <dgm:prSet/>
      <dgm:spPr/>
      <dgm:t>
        <a:bodyPr/>
        <a:lstStyle/>
        <a:p>
          <a:endParaRPr lang="es-MX"/>
        </a:p>
      </dgm:t>
    </dgm:pt>
    <dgm:pt modelId="{A4DA94F8-7C4C-486F-AC37-9CAC1623B155}" type="sibTrans" cxnId="{E97C05CF-4647-4FA4-938C-C5B9DC6AD092}">
      <dgm:prSet/>
      <dgm:spPr/>
      <dgm:t>
        <a:bodyPr/>
        <a:lstStyle/>
        <a:p>
          <a:endParaRPr lang="es-MX"/>
        </a:p>
      </dgm:t>
    </dgm:pt>
    <dgm:pt modelId="{35C36A57-CA70-4DD9-9AAE-6DC642E340C9}">
      <dgm:prSet phldrT="[Texto]" custT="1"/>
      <dgm:spPr/>
      <dgm:t>
        <a:bodyPr/>
        <a:lstStyle/>
        <a:p>
          <a:r>
            <a:rPr lang="es-MX" sz="2400" dirty="0"/>
            <a:t>DE VALOR SOCIAL</a:t>
          </a:r>
        </a:p>
      </dgm:t>
    </dgm:pt>
    <dgm:pt modelId="{85FE8A9C-96D4-4038-B409-4C2BC9D59820}" type="parTrans" cxnId="{1E964605-5360-489E-BB40-9750FDC293F1}">
      <dgm:prSet/>
      <dgm:spPr/>
      <dgm:t>
        <a:bodyPr/>
        <a:lstStyle/>
        <a:p>
          <a:endParaRPr lang="es-MX"/>
        </a:p>
      </dgm:t>
    </dgm:pt>
    <dgm:pt modelId="{8585EFA5-3C2D-4913-95F5-B7BD25C32AE7}" type="sibTrans" cxnId="{1E964605-5360-489E-BB40-9750FDC293F1}">
      <dgm:prSet/>
      <dgm:spPr/>
      <dgm:t>
        <a:bodyPr/>
        <a:lstStyle/>
        <a:p>
          <a:endParaRPr lang="es-MX"/>
        </a:p>
      </dgm:t>
    </dgm:pt>
    <dgm:pt modelId="{85C5D550-AF7E-4204-9CB7-9C32B63A9117}" type="pres">
      <dgm:prSet presAssocID="{CD6C4BBC-5856-4590-A1D7-ED73F211D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5A5E1E-E385-4C8B-BE74-56BFC1B9F057}" type="pres">
      <dgm:prSet presAssocID="{33F0400F-8BAB-45B3-B1F7-E53A706C3BC5}" presName="node" presStyleLbl="node1" presStyleIdx="0" presStyleCnt="3" custRadScaleRad="99266" custRadScaleInc="-1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359E28-23AD-4F64-B349-449CE2D97B61}" type="pres">
      <dgm:prSet presAssocID="{68378336-136A-4BF9-9BA8-551AB9D3733F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A96F038-45FB-4C5E-B9ED-2818E3FFA1B1}" type="pres">
      <dgm:prSet presAssocID="{68378336-136A-4BF9-9BA8-551AB9D3733F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0D26869-7B6B-4A73-9B28-F71D8AFBE6BE}" type="pres">
      <dgm:prSet presAssocID="{ADDF3AEA-101F-46CE-B9C3-012F6525F2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9FE83E-608E-45AF-9F5B-9FBC0ADB1592}" type="pres">
      <dgm:prSet presAssocID="{A4DA94F8-7C4C-486F-AC37-9CAC1623B15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9777847-464C-47E2-BCD7-EEBA359807A0}" type="pres">
      <dgm:prSet presAssocID="{A4DA94F8-7C4C-486F-AC37-9CAC1623B15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3E9842A0-67CD-4979-95BA-5D7092143B9B}" type="pres">
      <dgm:prSet presAssocID="{35C36A57-CA70-4DD9-9AAE-6DC642E34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83F92E-D816-4560-898D-A5449D8204C4}" type="pres">
      <dgm:prSet presAssocID="{8585EFA5-3C2D-4913-95F5-B7BD25C32AE7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09A1B58-DCC7-4FC5-9824-6883A51B2D26}" type="pres">
      <dgm:prSet presAssocID="{8585EFA5-3C2D-4913-95F5-B7BD25C32AE7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0E0789B-9BB0-48D1-90CE-B793296A0CD7}" type="presOf" srcId="{A4DA94F8-7C4C-486F-AC37-9CAC1623B155}" destId="{169FE83E-608E-45AF-9F5B-9FBC0ADB1592}" srcOrd="0" destOrd="0" presId="urn:microsoft.com/office/officeart/2005/8/layout/cycle7"/>
    <dgm:cxn modelId="{A7ACF822-2851-4406-856E-62B8CE835D7F}" type="presOf" srcId="{68378336-136A-4BF9-9BA8-551AB9D3733F}" destId="{22359E28-23AD-4F64-B349-449CE2D97B61}" srcOrd="0" destOrd="0" presId="urn:microsoft.com/office/officeart/2005/8/layout/cycle7"/>
    <dgm:cxn modelId="{1E964605-5360-489E-BB40-9750FDC293F1}" srcId="{CD6C4BBC-5856-4590-A1D7-ED73F211D9AD}" destId="{35C36A57-CA70-4DD9-9AAE-6DC642E340C9}" srcOrd="2" destOrd="0" parTransId="{85FE8A9C-96D4-4038-B409-4C2BC9D59820}" sibTransId="{8585EFA5-3C2D-4913-95F5-B7BD25C32AE7}"/>
    <dgm:cxn modelId="{9E61D441-09DF-4810-92E4-8B63ECB37C80}" type="presOf" srcId="{CD6C4BBC-5856-4590-A1D7-ED73F211D9AD}" destId="{85C5D550-AF7E-4204-9CB7-9C32B63A9117}" srcOrd="0" destOrd="0" presId="urn:microsoft.com/office/officeart/2005/8/layout/cycle7"/>
    <dgm:cxn modelId="{75782397-46D4-4AB6-B772-41CA1864E979}" srcId="{CD6C4BBC-5856-4590-A1D7-ED73F211D9AD}" destId="{33F0400F-8BAB-45B3-B1F7-E53A706C3BC5}" srcOrd="0" destOrd="0" parTransId="{0A8A36FD-4D61-4032-9CBF-55FF48D36E3D}" sibTransId="{68378336-136A-4BF9-9BA8-551AB9D3733F}"/>
    <dgm:cxn modelId="{55221FE8-409D-49F7-B7E9-B68DC8B69147}" type="presOf" srcId="{33F0400F-8BAB-45B3-B1F7-E53A706C3BC5}" destId="{BD5A5E1E-E385-4C8B-BE74-56BFC1B9F057}" srcOrd="0" destOrd="0" presId="urn:microsoft.com/office/officeart/2005/8/layout/cycle7"/>
    <dgm:cxn modelId="{18F7D886-E545-437D-B301-E4DD8749D021}" type="presOf" srcId="{A4DA94F8-7C4C-486F-AC37-9CAC1623B155}" destId="{29777847-464C-47E2-BCD7-EEBA359807A0}" srcOrd="1" destOrd="0" presId="urn:microsoft.com/office/officeart/2005/8/layout/cycle7"/>
    <dgm:cxn modelId="{DF614031-3855-4A5E-96C4-843C231FE40F}" type="presOf" srcId="{ADDF3AEA-101F-46CE-B9C3-012F6525F2BA}" destId="{30D26869-7B6B-4A73-9B28-F71D8AFBE6BE}" srcOrd="0" destOrd="0" presId="urn:microsoft.com/office/officeart/2005/8/layout/cycle7"/>
    <dgm:cxn modelId="{E97C05CF-4647-4FA4-938C-C5B9DC6AD092}" srcId="{CD6C4BBC-5856-4590-A1D7-ED73F211D9AD}" destId="{ADDF3AEA-101F-46CE-B9C3-012F6525F2BA}" srcOrd="1" destOrd="0" parTransId="{9241540B-9153-4F1B-8000-9FE5FB384305}" sibTransId="{A4DA94F8-7C4C-486F-AC37-9CAC1623B155}"/>
    <dgm:cxn modelId="{C4A8B98C-1F9E-4035-A94C-05D9FFE7877C}" type="presOf" srcId="{8585EFA5-3C2D-4913-95F5-B7BD25C32AE7}" destId="{8183F92E-D816-4560-898D-A5449D8204C4}" srcOrd="0" destOrd="0" presId="urn:microsoft.com/office/officeart/2005/8/layout/cycle7"/>
    <dgm:cxn modelId="{D0EB3F9E-EA9D-40E3-AB66-649BC4432709}" type="presOf" srcId="{68378336-136A-4BF9-9BA8-551AB9D3733F}" destId="{2A96F038-45FB-4C5E-B9ED-2818E3FFA1B1}" srcOrd="1" destOrd="0" presId="urn:microsoft.com/office/officeart/2005/8/layout/cycle7"/>
    <dgm:cxn modelId="{CFAED7E3-970C-4E4A-BA6C-5A671B898D10}" type="presOf" srcId="{8585EFA5-3C2D-4913-95F5-B7BD25C32AE7}" destId="{209A1B58-DCC7-4FC5-9824-6883A51B2D26}" srcOrd="1" destOrd="0" presId="urn:microsoft.com/office/officeart/2005/8/layout/cycle7"/>
    <dgm:cxn modelId="{0B720AA7-1F44-49EC-A983-124EEE34233C}" type="presOf" srcId="{35C36A57-CA70-4DD9-9AAE-6DC642E340C9}" destId="{3E9842A0-67CD-4979-95BA-5D7092143B9B}" srcOrd="0" destOrd="0" presId="urn:microsoft.com/office/officeart/2005/8/layout/cycle7"/>
    <dgm:cxn modelId="{E5029FF4-2E99-4472-A2C0-E704B759E3C7}" type="presParOf" srcId="{85C5D550-AF7E-4204-9CB7-9C32B63A9117}" destId="{BD5A5E1E-E385-4C8B-BE74-56BFC1B9F057}" srcOrd="0" destOrd="0" presId="urn:microsoft.com/office/officeart/2005/8/layout/cycle7"/>
    <dgm:cxn modelId="{679E6F7F-4910-4F61-97BA-4319D3654C53}" type="presParOf" srcId="{85C5D550-AF7E-4204-9CB7-9C32B63A9117}" destId="{22359E28-23AD-4F64-B349-449CE2D97B61}" srcOrd="1" destOrd="0" presId="urn:microsoft.com/office/officeart/2005/8/layout/cycle7"/>
    <dgm:cxn modelId="{16DA67E3-AD4D-4856-A1C5-0B3F2E7AD02F}" type="presParOf" srcId="{22359E28-23AD-4F64-B349-449CE2D97B61}" destId="{2A96F038-45FB-4C5E-B9ED-2818E3FFA1B1}" srcOrd="0" destOrd="0" presId="urn:microsoft.com/office/officeart/2005/8/layout/cycle7"/>
    <dgm:cxn modelId="{6AADFCC2-38F8-4655-96D8-6C602AF9357A}" type="presParOf" srcId="{85C5D550-AF7E-4204-9CB7-9C32B63A9117}" destId="{30D26869-7B6B-4A73-9B28-F71D8AFBE6BE}" srcOrd="2" destOrd="0" presId="urn:microsoft.com/office/officeart/2005/8/layout/cycle7"/>
    <dgm:cxn modelId="{04E89CC3-0C02-488B-B4DA-519BDD8250CF}" type="presParOf" srcId="{85C5D550-AF7E-4204-9CB7-9C32B63A9117}" destId="{169FE83E-608E-45AF-9F5B-9FBC0ADB1592}" srcOrd="3" destOrd="0" presId="urn:microsoft.com/office/officeart/2005/8/layout/cycle7"/>
    <dgm:cxn modelId="{67ECACDF-2D7C-4614-8906-E84044294B54}" type="presParOf" srcId="{169FE83E-608E-45AF-9F5B-9FBC0ADB1592}" destId="{29777847-464C-47E2-BCD7-EEBA359807A0}" srcOrd="0" destOrd="0" presId="urn:microsoft.com/office/officeart/2005/8/layout/cycle7"/>
    <dgm:cxn modelId="{27143939-5DB4-41AF-A34C-7F781DE4BA58}" type="presParOf" srcId="{85C5D550-AF7E-4204-9CB7-9C32B63A9117}" destId="{3E9842A0-67CD-4979-95BA-5D7092143B9B}" srcOrd="4" destOrd="0" presId="urn:microsoft.com/office/officeart/2005/8/layout/cycle7"/>
    <dgm:cxn modelId="{B185694B-0BF0-4E46-AEFE-44AC7F6A35C0}" type="presParOf" srcId="{85C5D550-AF7E-4204-9CB7-9C32B63A9117}" destId="{8183F92E-D816-4560-898D-A5449D8204C4}" srcOrd="5" destOrd="0" presId="urn:microsoft.com/office/officeart/2005/8/layout/cycle7"/>
    <dgm:cxn modelId="{90599603-7CD5-4D82-BFA2-2D5B09623A7C}" type="presParOf" srcId="{8183F92E-D816-4560-898D-A5449D8204C4}" destId="{209A1B58-DCC7-4FC5-9824-6883A51B2D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BC37-6F38-4DEE-B886-584D21B6BBAA}">
      <dsp:nvSpPr>
        <dsp:cNvPr id="0" name=""/>
        <dsp:cNvSpPr/>
      </dsp:nvSpPr>
      <dsp:spPr>
        <a:xfrm>
          <a:off x="3728584" y="660"/>
          <a:ext cx="1815619" cy="1815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METAS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Humanismo metafísico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- religioso.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Formación del carácter </a:t>
          </a:r>
        </a:p>
      </dsp:txBody>
      <dsp:txXfrm>
        <a:off x="3994475" y="266551"/>
        <a:ext cx="1283837" cy="1283837"/>
      </dsp:txXfrm>
    </dsp:sp>
    <dsp:sp modelId="{4EA0EB17-BA8C-4C16-8A3F-29290A3161A7}">
      <dsp:nvSpPr>
        <dsp:cNvPr id="0" name=""/>
        <dsp:cNvSpPr/>
      </dsp:nvSpPr>
      <dsp:spPr>
        <a:xfrm rot="2160000">
          <a:off x="5487001" y="13956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5500849" y="1475626"/>
        <a:ext cx="338380" cy="367663"/>
      </dsp:txXfrm>
    </dsp:sp>
    <dsp:sp modelId="{024B790D-CF80-4721-AC86-F7A7D8391E3F}">
      <dsp:nvSpPr>
        <dsp:cNvPr id="0" name=""/>
        <dsp:cNvSpPr/>
      </dsp:nvSpPr>
      <dsp:spPr>
        <a:xfrm>
          <a:off x="5935336" y="1603960"/>
          <a:ext cx="1815619" cy="1815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Relación Maestro- Alumno</a:t>
          </a:r>
        </a:p>
      </dsp:txBody>
      <dsp:txXfrm>
        <a:off x="6201227" y="1869851"/>
        <a:ext cx="1283837" cy="1283837"/>
      </dsp:txXfrm>
    </dsp:sp>
    <dsp:sp modelId="{8E7A7C73-C2D0-4CA2-B096-5A7E2C9A3A9B}">
      <dsp:nvSpPr>
        <dsp:cNvPr id="0" name=""/>
        <dsp:cNvSpPr/>
      </dsp:nvSpPr>
      <dsp:spPr>
        <a:xfrm rot="6480000">
          <a:off x="6184221" y="3489468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6279138" y="3543061"/>
        <a:ext cx="338380" cy="367663"/>
      </dsp:txXfrm>
    </dsp:sp>
    <dsp:sp modelId="{D14785AE-7975-4719-994D-E51410AFBA15}">
      <dsp:nvSpPr>
        <dsp:cNvPr id="0" name=""/>
        <dsp:cNvSpPr/>
      </dsp:nvSpPr>
      <dsp:spPr>
        <a:xfrm>
          <a:off x="5092432" y="4198153"/>
          <a:ext cx="1815619" cy="1815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MÉTODO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Transmisionista, imitación, ejercicio y repetición.</a:t>
          </a:r>
        </a:p>
      </dsp:txBody>
      <dsp:txXfrm>
        <a:off x="5358323" y="4464044"/>
        <a:ext cx="1283837" cy="1283837"/>
      </dsp:txXfrm>
    </dsp:sp>
    <dsp:sp modelId="{1B25F0D8-A245-447B-AF71-BA31B0280A52}">
      <dsp:nvSpPr>
        <dsp:cNvPr id="0" name=""/>
        <dsp:cNvSpPr/>
      </dsp:nvSpPr>
      <dsp:spPr>
        <a:xfrm rot="10800000">
          <a:off x="4408374" y="4799577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4553394" y="4922131"/>
        <a:ext cx="338380" cy="367663"/>
      </dsp:txXfrm>
    </dsp:sp>
    <dsp:sp modelId="{C5E07CE4-3109-4EBA-8839-85F9DBC42111}">
      <dsp:nvSpPr>
        <dsp:cNvPr id="0" name=""/>
        <dsp:cNvSpPr/>
      </dsp:nvSpPr>
      <dsp:spPr>
        <a:xfrm>
          <a:off x="2364736" y="4198153"/>
          <a:ext cx="1815619" cy="1815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CONTENIDOS.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Disciplinas y autoresclásicos; resultados de la ciencia.</a:t>
          </a:r>
        </a:p>
      </dsp:txBody>
      <dsp:txXfrm>
        <a:off x="2630627" y="4464044"/>
        <a:ext cx="1283837" cy="1283837"/>
      </dsp:txXfrm>
    </dsp:sp>
    <dsp:sp modelId="{25E344E7-76E3-4432-8682-438570FC74E9}">
      <dsp:nvSpPr>
        <dsp:cNvPr id="0" name=""/>
        <dsp:cNvSpPr/>
      </dsp:nvSpPr>
      <dsp:spPr>
        <a:xfrm rot="15120000">
          <a:off x="2613621" y="35154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2708538" y="3707007"/>
        <a:ext cx="338380" cy="367663"/>
      </dsp:txXfrm>
    </dsp:sp>
    <dsp:sp modelId="{02853252-3A9E-4EBD-9967-C064EB1E238E}">
      <dsp:nvSpPr>
        <dsp:cNvPr id="0" name=""/>
        <dsp:cNvSpPr/>
      </dsp:nvSpPr>
      <dsp:spPr>
        <a:xfrm>
          <a:off x="1521832" y="1603960"/>
          <a:ext cx="1815619" cy="18156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DESARROLLO.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Cualidades innatas, disciplina.</a:t>
          </a:r>
        </a:p>
      </dsp:txBody>
      <dsp:txXfrm>
        <a:off x="1787723" y="1869851"/>
        <a:ext cx="1283837" cy="1283837"/>
      </dsp:txXfrm>
    </dsp:sp>
    <dsp:sp modelId="{0CF7D1F4-D21A-4FEF-99EF-2E7719274321}">
      <dsp:nvSpPr>
        <dsp:cNvPr id="0" name=""/>
        <dsp:cNvSpPr/>
      </dsp:nvSpPr>
      <dsp:spPr>
        <a:xfrm rot="19440000">
          <a:off x="3280249" y="1411775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3294097" y="1576949"/>
        <a:ext cx="338380" cy="36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443D-05DE-4DC5-A3FF-0678AF0C42AC}">
      <dsp:nvSpPr>
        <dsp:cNvPr id="0" name=""/>
        <dsp:cNvSpPr/>
      </dsp:nvSpPr>
      <dsp:spPr>
        <a:xfrm>
          <a:off x="4003651" y="783"/>
          <a:ext cx="1943520" cy="1943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PROGRAMACIÓN MAESTRO intermediario – ejecutor ALUMNO</a:t>
          </a:r>
        </a:p>
      </dsp:txBody>
      <dsp:txXfrm>
        <a:off x="4288273" y="285405"/>
        <a:ext cx="1374276" cy="1374276"/>
      </dsp:txXfrm>
    </dsp:sp>
    <dsp:sp modelId="{E12F5455-1C43-434C-95ED-744A0502B4AD}">
      <dsp:nvSpPr>
        <dsp:cNvPr id="0" name=""/>
        <dsp:cNvSpPr/>
      </dsp:nvSpPr>
      <dsp:spPr>
        <a:xfrm rot="2160000">
          <a:off x="5885806" y="1493789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5900614" y="1579403"/>
        <a:ext cx="361829" cy="393562"/>
      </dsp:txXfrm>
    </dsp:sp>
    <dsp:sp modelId="{7B0F8A13-1594-4630-972B-E8FADDE49583}">
      <dsp:nvSpPr>
        <dsp:cNvPr id="0" name=""/>
        <dsp:cNvSpPr/>
      </dsp:nvSpPr>
      <dsp:spPr>
        <a:xfrm>
          <a:off x="6365010" y="1716410"/>
          <a:ext cx="1943520" cy="1943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CONTENIDOS Conocimientos técnicos: códigos, destrezas y competencias observables </a:t>
          </a:r>
        </a:p>
      </dsp:txBody>
      <dsp:txXfrm>
        <a:off x="6649632" y="2001032"/>
        <a:ext cx="1374276" cy="1374276"/>
      </dsp:txXfrm>
    </dsp:sp>
    <dsp:sp modelId="{1D5C01D8-EF61-4E15-90CF-A2648EDCCF70}">
      <dsp:nvSpPr>
        <dsp:cNvPr id="0" name=""/>
        <dsp:cNvSpPr/>
      </dsp:nvSpPr>
      <dsp:spPr>
        <a:xfrm rot="6480000">
          <a:off x="6628858" y="3737600"/>
          <a:ext cx="520735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6731105" y="3794501"/>
        <a:ext cx="364515" cy="393562"/>
      </dsp:txXfrm>
    </dsp:sp>
    <dsp:sp modelId="{EE2C7FB0-8B86-4A4A-B8CA-1524F5452D1F}">
      <dsp:nvSpPr>
        <dsp:cNvPr id="0" name=""/>
        <dsp:cNvSpPr/>
      </dsp:nvSpPr>
      <dsp:spPr>
        <a:xfrm>
          <a:off x="5343816" y="4510526"/>
          <a:ext cx="2181990" cy="1907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MÉTODO Fijación, refuerzo y control de aprendizajes (objetivos instruccionales) </a:t>
          </a:r>
        </a:p>
      </dsp:txBody>
      <dsp:txXfrm>
        <a:off x="5663361" y="4789825"/>
        <a:ext cx="1542900" cy="1348578"/>
      </dsp:txXfrm>
    </dsp:sp>
    <dsp:sp modelId="{B560F163-1DF9-4AFB-BC0B-3A57DACA78FC}">
      <dsp:nvSpPr>
        <dsp:cNvPr id="0" name=""/>
        <dsp:cNvSpPr/>
      </dsp:nvSpPr>
      <dsp:spPr>
        <a:xfrm rot="10800000">
          <a:off x="4701783" y="5136145"/>
          <a:ext cx="453703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4837894" y="5267333"/>
        <a:ext cx="317592" cy="393562"/>
      </dsp:txXfrm>
    </dsp:sp>
    <dsp:sp modelId="{4748297A-69FA-4E42-8476-7484CB51DA85}">
      <dsp:nvSpPr>
        <dsp:cNvPr id="0" name=""/>
        <dsp:cNvSpPr/>
      </dsp:nvSpPr>
      <dsp:spPr>
        <a:xfrm>
          <a:off x="2544252" y="4492354"/>
          <a:ext cx="1943520" cy="1943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DESARROLLO Relativismo ético Acumulación de aprendizajes</a:t>
          </a:r>
        </a:p>
      </dsp:txBody>
      <dsp:txXfrm>
        <a:off x="2828874" y="4776976"/>
        <a:ext cx="1374276" cy="1374276"/>
      </dsp:txXfrm>
    </dsp:sp>
    <dsp:sp modelId="{B1750ADD-0957-4CCC-B9B2-6B1D32C182ED}">
      <dsp:nvSpPr>
        <dsp:cNvPr id="0" name=""/>
        <dsp:cNvSpPr/>
      </dsp:nvSpPr>
      <dsp:spPr>
        <a:xfrm rot="15120000">
          <a:off x="2811104" y="3762086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2912598" y="3967014"/>
        <a:ext cx="361829" cy="393562"/>
      </dsp:txXfrm>
    </dsp:sp>
    <dsp:sp modelId="{657D23D7-4E70-410E-9A37-3AD3EB61DA35}">
      <dsp:nvSpPr>
        <dsp:cNvPr id="0" name=""/>
        <dsp:cNvSpPr/>
      </dsp:nvSpPr>
      <dsp:spPr>
        <a:xfrm>
          <a:off x="1642293" y="1716410"/>
          <a:ext cx="1943520" cy="19435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METAS Moldeamiento de la conducta técnico productiva. </a:t>
          </a:r>
        </a:p>
      </dsp:txBody>
      <dsp:txXfrm>
        <a:off x="1926915" y="2001032"/>
        <a:ext cx="1374276" cy="1374276"/>
      </dsp:txXfrm>
    </dsp:sp>
    <dsp:sp modelId="{48C6F008-8E4B-4540-9575-BBF58639CE46}">
      <dsp:nvSpPr>
        <dsp:cNvPr id="0" name=""/>
        <dsp:cNvSpPr/>
      </dsp:nvSpPr>
      <dsp:spPr>
        <a:xfrm rot="19440000">
          <a:off x="3524448" y="1510987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3539256" y="1687749"/>
        <a:ext cx="361829" cy="39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27BA-EEC2-48C9-9590-D35BD78C9061}">
      <dsp:nvSpPr>
        <dsp:cNvPr id="0" name=""/>
        <dsp:cNvSpPr/>
      </dsp:nvSpPr>
      <dsp:spPr>
        <a:xfrm>
          <a:off x="7709956" y="3925227"/>
          <a:ext cx="91440" cy="731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83C2-227E-4FCF-8558-74B97454A9B4}">
      <dsp:nvSpPr>
        <dsp:cNvPr id="0" name=""/>
        <dsp:cNvSpPr/>
      </dsp:nvSpPr>
      <dsp:spPr>
        <a:xfrm>
          <a:off x="5451440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2304236" y="498203"/>
              </a:lnTo>
              <a:lnTo>
                <a:pt x="2304236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6160-23DD-423F-9BEE-0BAEAE8EE76F}">
      <dsp:nvSpPr>
        <dsp:cNvPr id="0" name=""/>
        <dsp:cNvSpPr/>
      </dsp:nvSpPr>
      <dsp:spPr>
        <a:xfrm>
          <a:off x="3147203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1536157" y="498203"/>
              </a:lnTo>
              <a:lnTo>
                <a:pt x="1536157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12EB5-B4BC-4CC1-8EF5-A498B874FA90}">
      <dsp:nvSpPr>
        <dsp:cNvPr id="0" name=""/>
        <dsp:cNvSpPr/>
      </dsp:nvSpPr>
      <dsp:spPr>
        <a:xfrm>
          <a:off x="1611046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1536157" y="0"/>
              </a:moveTo>
              <a:lnTo>
                <a:pt x="1536157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3EF2-2AC6-4BF8-8F96-38E7D089B81D}">
      <dsp:nvSpPr>
        <dsp:cNvPr id="0" name=""/>
        <dsp:cNvSpPr/>
      </dsp:nvSpPr>
      <dsp:spPr>
        <a:xfrm>
          <a:off x="3147203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2304236" y="0"/>
              </a:moveTo>
              <a:lnTo>
                <a:pt x="2304236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657D2-5517-43F0-ABAA-627C0FADC75C}">
      <dsp:nvSpPr>
        <dsp:cNvPr id="0" name=""/>
        <dsp:cNvSpPr/>
      </dsp:nvSpPr>
      <dsp:spPr>
        <a:xfrm>
          <a:off x="4194583" y="1740"/>
          <a:ext cx="2513712" cy="1596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CD96-A55C-4C00-9084-0CB2A5CCDCDD}">
      <dsp:nvSpPr>
        <dsp:cNvPr id="0" name=""/>
        <dsp:cNvSpPr/>
      </dsp:nvSpPr>
      <dsp:spPr>
        <a:xfrm>
          <a:off x="4473885" y="267077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MODELO ROMÁNTICO</a:t>
          </a:r>
        </a:p>
      </dsp:txBody>
      <dsp:txXfrm>
        <a:off x="4520636" y="313828"/>
        <a:ext cx="2420210" cy="1502705"/>
      </dsp:txXfrm>
    </dsp:sp>
    <dsp:sp modelId="{CC7B85EC-9A8C-4AA2-A679-B821DAA39F02}">
      <dsp:nvSpPr>
        <dsp:cNvPr id="0" name=""/>
        <dsp:cNvSpPr/>
      </dsp:nvSpPr>
      <dsp:spPr>
        <a:xfrm>
          <a:off x="1890347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F0C4-78BF-49C7-8A55-90F9B1148707}">
      <dsp:nvSpPr>
        <dsp:cNvPr id="0" name=""/>
        <dsp:cNvSpPr/>
      </dsp:nvSpPr>
      <dsp:spPr>
        <a:xfrm>
          <a:off x="2169648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METAS.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Máxima autenticidad, espontaneidad y libertad.</a:t>
          </a:r>
        </a:p>
      </dsp:txBody>
      <dsp:txXfrm>
        <a:off x="2216399" y="2641106"/>
        <a:ext cx="2420210" cy="1502705"/>
      </dsp:txXfrm>
    </dsp:sp>
    <dsp:sp modelId="{896D6AE5-46A5-4151-84B2-BD7691DC349A}">
      <dsp:nvSpPr>
        <dsp:cNvPr id="0" name=""/>
        <dsp:cNvSpPr/>
      </dsp:nvSpPr>
      <dsp:spPr>
        <a:xfrm>
          <a:off x="354189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D1F50-0FEB-4EFA-9A74-6D9D94AFA161}">
      <dsp:nvSpPr>
        <dsp:cNvPr id="0" name=""/>
        <dsp:cNvSpPr/>
      </dsp:nvSpPr>
      <dsp:spPr>
        <a:xfrm>
          <a:off x="63349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DESARROLLO.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Natural, espontáneo y libre.</a:t>
          </a:r>
        </a:p>
      </dsp:txBody>
      <dsp:txXfrm>
        <a:off x="680242" y="4968385"/>
        <a:ext cx="2420210" cy="1502705"/>
      </dsp:txXfrm>
    </dsp:sp>
    <dsp:sp modelId="{7C53F9BF-08D6-4827-8109-97AA15BB3BF9}">
      <dsp:nvSpPr>
        <dsp:cNvPr id="0" name=""/>
        <dsp:cNvSpPr/>
      </dsp:nvSpPr>
      <dsp:spPr>
        <a:xfrm>
          <a:off x="3426505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58D5-FBDE-4422-A9A3-D0F4AC052140}">
      <dsp:nvSpPr>
        <dsp:cNvPr id="0" name=""/>
        <dsp:cNvSpPr/>
      </dsp:nvSpPr>
      <dsp:spPr>
        <a:xfrm>
          <a:off x="3705806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CONTENIDOS.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Ninguna programación, </a:t>
          </a:r>
        </a:p>
      </dsp:txBody>
      <dsp:txXfrm>
        <a:off x="3752557" y="4968385"/>
        <a:ext cx="2420210" cy="1502705"/>
      </dsp:txXfrm>
    </dsp:sp>
    <dsp:sp modelId="{01CC11A5-7EB7-4F1E-AC92-A15F41BE3892}">
      <dsp:nvSpPr>
        <dsp:cNvPr id="0" name=""/>
        <dsp:cNvSpPr/>
      </dsp:nvSpPr>
      <dsp:spPr>
        <a:xfrm>
          <a:off x="6498820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074A7-19C7-428E-8BD6-3C3AEDE4D3CE}">
      <dsp:nvSpPr>
        <dsp:cNvPr id="0" name=""/>
        <dsp:cNvSpPr/>
      </dsp:nvSpPr>
      <dsp:spPr>
        <a:xfrm>
          <a:off x="6778121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ALUMNO-MAESTRO</a:t>
          </a:r>
        </a:p>
      </dsp:txBody>
      <dsp:txXfrm>
        <a:off x="6824872" y="2641106"/>
        <a:ext cx="2420210" cy="1502705"/>
      </dsp:txXfrm>
    </dsp:sp>
    <dsp:sp modelId="{1763B36A-608B-4E84-86FC-2D40CAB67690}">
      <dsp:nvSpPr>
        <dsp:cNvPr id="0" name=""/>
        <dsp:cNvSpPr/>
      </dsp:nvSpPr>
      <dsp:spPr>
        <a:xfrm>
          <a:off x="6498820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F9D44-78D5-4B28-B881-48F75719AE9C}">
      <dsp:nvSpPr>
        <dsp:cNvPr id="0" name=""/>
        <dsp:cNvSpPr/>
      </dsp:nvSpPr>
      <dsp:spPr>
        <a:xfrm>
          <a:off x="677812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MÉTODO.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Suprimir obstáculos e inferencias que inhiban la libre expresión.</a:t>
          </a:r>
        </a:p>
      </dsp:txBody>
      <dsp:txXfrm>
        <a:off x="6824872" y="4968385"/>
        <a:ext cx="2420210" cy="1502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5E1E-E385-4C8B-BE74-56BFC1B9F057}">
      <dsp:nvSpPr>
        <dsp:cNvPr id="0" name=""/>
        <dsp:cNvSpPr/>
      </dsp:nvSpPr>
      <dsp:spPr>
        <a:xfrm>
          <a:off x="2625351" y="19282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Genética</a:t>
          </a:r>
          <a:endParaRPr lang="es-MX" sz="1800" kern="1200" dirty="0"/>
        </a:p>
      </dsp:txBody>
      <dsp:txXfrm>
        <a:off x="2663176" y="57107"/>
        <a:ext cx="2507209" cy="1215779"/>
      </dsp:txXfrm>
    </dsp:sp>
    <dsp:sp modelId="{22359E28-23AD-4F64-B349-449CE2D97B61}">
      <dsp:nvSpPr>
        <dsp:cNvPr id="0" name=""/>
        <dsp:cNvSpPr/>
      </dsp:nvSpPr>
      <dsp:spPr>
        <a:xfrm rot="3567021">
          <a:off x="4328942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464542" y="2365756"/>
        <a:ext cx="1072163" cy="271200"/>
      </dsp:txXfrm>
    </dsp:sp>
    <dsp:sp modelId="{30D26869-7B6B-4A73-9B28-F71D8AFBE6BE}">
      <dsp:nvSpPr>
        <dsp:cNvPr id="0" name=""/>
        <dsp:cNvSpPr/>
      </dsp:nvSpPr>
      <dsp:spPr>
        <a:xfrm>
          <a:off x="4793037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FUNCIONAL</a:t>
          </a:r>
        </a:p>
      </dsp:txBody>
      <dsp:txXfrm>
        <a:off x="4830862" y="3729826"/>
        <a:ext cx="2507209" cy="1215779"/>
      </dsp:txXfrm>
    </dsp:sp>
    <dsp:sp modelId="{169FE83E-608E-45AF-9F5B-9FBC0ADB1592}">
      <dsp:nvSpPr>
        <dsp:cNvPr id="0" name=""/>
        <dsp:cNvSpPr/>
      </dsp:nvSpPr>
      <dsp:spPr>
        <a:xfrm rot="10800000">
          <a:off x="3281753" y="4111715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 rot="10800000">
        <a:off x="3417353" y="4202115"/>
        <a:ext cx="1072163" cy="271200"/>
      </dsp:txXfrm>
    </dsp:sp>
    <dsp:sp modelId="{3E9842A0-67CD-4979-95BA-5D7092143B9B}">
      <dsp:nvSpPr>
        <dsp:cNvPr id="0" name=""/>
        <dsp:cNvSpPr/>
      </dsp:nvSpPr>
      <dsp:spPr>
        <a:xfrm>
          <a:off x="530973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DE VALOR SOCIAL</a:t>
          </a:r>
        </a:p>
      </dsp:txBody>
      <dsp:txXfrm>
        <a:off x="568798" y="3729826"/>
        <a:ext cx="2507209" cy="1215779"/>
      </dsp:txXfrm>
    </dsp:sp>
    <dsp:sp modelId="{8183F92E-D816-4560-898D-A5449D8204C4}">
      <dsp:nvSpPr>
        <dsp:cNvPr id="0" name=""/>
        <dsp:cNvSpPr/>
      </dsp:nvSpPr>
      <dsp:spPr>
        <a:xfrm rot="17981644">
          <a:off x="2197911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333511" y="2365756"/>
        <a:ext cx="1072163" cy="2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9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9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5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2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8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7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8788" y="592429"/>
            <a:ext cx="3657600" cy="3361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2753932" y="0"/>
            <a:ext cx="3657600" cy="33613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2073498" y="2408351"/>
            <a:ext cx="3657600" cy="33613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4971245" y="2636951"/>
            <a:ext cx="3657600" cy="33613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5263166" y="114300"/>
            <a:ext cx="3657600" cy="3361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87777" y="130515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Análisis crítico de los modelos pedagógicos </a:t>
            </a:r>
            <a:endParaRPr lang="es-MX" b="1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623777" y="3103732"/>
            <a:ext cx="2769545" cy="2077159"/>
            <a:chOff x="2623777" y="3103732"/>
            <a:chExt cx="2769545" cy="20771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777" y="3103732"/>
              <a:ext cx="2769545" cy="2077159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3592815" y="3602640"/>
              <a:ext cx="831467" cy="9146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3786174"/>
            <a:ext cx="2237857" cy="1444474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434492" y="3953815"/>
            <a:ext cx="3866004" cy="5069887"/>
          </a:xfrm>
        </p:spPr>
        <p:txBody>
          <a:bodyPr>
            <a:norm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del equipo</a:t>
            </a:r>
          </a:p>
          <a:p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Gaytán Bernal #7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Yamile Margarita Mercado Esquivel #11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Lizbeth López Hernández #10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Corina Beltrán García #2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Verónica González García #8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Sofía Malí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Siller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Valdés #20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Rico Velázquez #16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00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42386" y="215152"/>
            <a:ext cx="4185623" cy="1679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autoestructurante</a:t>
            </a: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y los enfoques constructivistas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23475" y="2251135"/>
            <a:ext cx="4185623" cy="4419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Informaciones, conceptos y Competencias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y evolutiva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Cualitativa, Integral y 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por invención.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Taller, laboratorio.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desestabilizadoras.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mapas conceptuales.</a:t>
            </a:r>
          </a:p>
          <a:p>
            <a:endParaRPr lang="es-MX" dirty="0"/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5878789" y="516975"/>
            <a:ext cx="4466480" cy="1075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dialogante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5917427" y="2160983"/>
            <a:ext cx="4427842" cy="33041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propósito el desarrollo cognitivo, valorativo y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praxiológico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del conocimiento, mediante el diálogo, seminario o debate.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8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66"/>
            </a:gs>
            <a:gs pos="7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81898" y="1695672"/>
            <a:ext cx="707574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Elipse 2"/>
          <p:cNvSpPr/>
          <p:nvPr/>
        </p:nvSpPr>
        <p:spPr>
          <a:xfrm>
            <a:off x="6915954" y="2949262"/>
            <a:ext cx="4893971" cy="368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 PROBLÉMICA</a:t>
            </a:r>
            <a:endParaRPr lang="es-MX" sz="3600" dirty="0"/>
          </a:p>
        </p:txBody>
      </p:sp>
      <p:sp>
        <p:nvSpPr>
          <p:cNvPr id="5" name="Rectángulo 4"/>
          <p:cNvSpPr/>
          <p:nvPr/>
        </p:nvSpPr>
        <p:spPr>
          <a:xfrm>
            <a:off x="1209661" y="670157"/>
            <a:ext cx="4344473" cy="9787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smtClean="0">
                <a:latin typeface="Bahnschrift" panose="020B0502040204020203" pitchFamily="34" charset="0"/>
              </a:rPr>
              <a:t>La enseñanza tradicional busca la formación de un pensamiento empírico. </a:t>
            </a:r>
            <a:endParaRPr lang="es-MX" sz="2400" dirty="0" smtClean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09139" y="1123547"/>
            <a:ext cx="257577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alumno es un receptor pasivo y el docente al enseñar es activo.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5512" y="2446986"/>
            <a:ext cx="2253803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Majmutov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creo un sistema de la enseñanza </a:t>
            </a:r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problémica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donde está en contra de que se le asigne un rol pasivo al alumno, proporcionándole los conocimientos ya hechos y elaborados. 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667852" y="3063258"/>
            <a:ext cx="2565519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sistema pretende concebir al alumno como un ente activo, asimile métodos y procedimientos que el mismo utilizó.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64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7155" y="482991"/>
            <a:ext cx="8596668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pedagogía conceptual (Miguel De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Samper)</a:t>
            </a: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53777" y="2188725"/>
            <a:ext cx="8914901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estructura básica de la pedagogía conceptual está integrada por definiciones, proposiciones, y específicamente por 2 postulados básicos, uno psicológico y otro pedagógico, que incluyen 12 macro proposiciones.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El ser humano está integrado por 3 sistemas: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cognitivo, sistema afectivo y sistema expresivo (triángulo humano)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Todo acto educativo incluye 6 componentes: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propósitos, enseñanzas, evaluación, secuencia, didáctica y recursos (hexágono pedagógico)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9" b="17793"/>
          <a:stretch/>
        </p:blipFill>
        <p:spPr>
          <a:xfrm>
            <a:off x="9268678" y="4703004"/>
            <a:ext cx="278990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683" y="-747305"/>
            <a:ext cx="941873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45087" y="617174"/>
            <a:ext cx="54572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800" dirty="0"/>
          </a:p>
          <a:p>
            <a:pPr algn="ctr"/>
            <a:r>
              <a:rPr lang="es-MX" sz="2800" b="1" dirty="0"/>
              <a:t>Hacia una nueva clasificación de </a:t>
            </a:r>
            <a:endParaRPr lang="es-MX" sz="2800" b="1" dirty="0" smtClean="0"/>
          </a:p>
          <a:p>
            <a:pPr algn="ctr"/>
            <a:r>
              <a:rPr lang="es-MX" sz="2800" b="1" dirty="0" smtClean="0"/>
              <a:t>los </a:t>
            </a:r>
            <a:r>
              <a:rPr lang="es-MX" sz="2800" b="1" dirty="0"/>
              <a:t>modelos pedagógicos</a:t>
            </a:r>
            <a:endParaRPr lang="es-MX" sz="2800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541658" y="3941203"/>
            <a:ext cx="796066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impone hacer una clasificación diferente de los modelos pedagógicos, a partir de un enfoque pedagógico, didáctico y curricular, no sólo psicológico.</a:t>
            </a:r>
          </a:p>
          <a:p>
            <a:endParaRPr lang="es-MX" dirty="0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1880316" y="3453404"/>
            <a:ext cx="1236372" cy="176440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9" y="617174"/>
            <a:ext cx="2957007" cy="24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28757" y="699248"/>
            <a:ext cx="5038164" cy="5145600"/>
            <a:chOff x="628757" y="699248"/>
            <a:chExt cx="5038164" cy="5145600"/>
          </a:xfrm>
        </p:grpSpPr>
        <p:sp>
          <p:nvSpPr>
            <p:cNvPr id="3" name="CuadroTexto 2"/>
            <p:cNvSpPr txBox="1"/>
            <p:nvPr/>
          </p:nvSpPr>
          <p:spPr>
            <a:xfrm>
              <a:off x="888246" y="699248"/>
              <a:ext cx="4519186" cy="9541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pedagogía tradicional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Ignacio Loyola)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28757" y="2151529"/>
              <a:ext cx="5038164" cy="36933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docente: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Es el centro del proceso de enseñanza y educación. 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estudiante: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Tiene poco margen para pensar y elaborar conocimientos.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Características de la clase: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Transmisión verbal de gran volumen de información.</a:t>
              </a:r>
            </a:p>
            <a:p>
              <a:endParaRPr lang="es-MX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275295" y="268360"/>
            <a:ext cx="5325035" cy="6135858"/>
            <a:chOff x="6275295" y="268360"/>
            <a:chExt cx="5325035" cy="6135858"/>
          </a:xfrm>
        </p:grpSpPr>
        <p:sp>
          <p:nvSpPr>
            <p:cNvPr id="6" name="CuadroTexto 5"/>
            <p:cNvSpPr txBox="1"/>
            <p:nvPr/>
          </p:nvSpPr>
          <p:spPr>
            <a:xfrm>
              <a:off x="6765945" y="268360"/>
              <a:ext cx="3973773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escuela nueva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Jhon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Dewey, Decroly, 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Cousinet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275295" y="1972235"/>
              <a:ext cx="5325035" cy="44319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pedagogía de Dewey se considera: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Genética: la educación como un desarrollo que va de dentro hacia afuera;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Funcional: desarrolla los procesos mentales teniendo en cuenta la significación biológica;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valor social: porque hay que preparar al individuo para ser útil a la sociedad.</a:t>
              </a:r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8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0912" y="365911"/>
            <a:ext cx="5382555" cy="16045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b="1" dirty="0" smtClean="0"/>
              <a:t>La pedagogía de Dewey </a:t>
            </a:r>
            <a:br>
              <a:rPr lang="es-MX" sz="4000" b="1" dirty="0" smtClean="0"/>
            </a:br>
            <a:r>
              <a:rPr lang="es-MX" sz="4000" b="1" dirty="0" smtClean="0"/>
              <a:t>se considera:</a:t>
            </a:r>
            <a:endParaRPr lang="es-MX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3669368"/>
              </p:ext>
            </p:extLst>
          </p:nvPr>
        </p:nvGraphicFramePr>
        <p:xfrm>
          <a:off x="4396241" y="1013643"/>
          <a:ext cx="7906871" cy="49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Resultado de imagen de pedagogia de dewey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2" y="2357505"/>
            <a:ext cx="3409950" cy="13430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2241" y="4129602"/>
            <a:ext cx="287546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DEL ESTUDIANTE – SE PREPARA, VIVE EXPERIENCIAS, TRABAJA DE MANERA COOPERATIVA, DESCUBRE CONOCIMIENTOS AL REALIZAR ACTIVIDADES 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0885" y="834683"/>
            <a:ext cx="8596668" cy="1320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TECNOLOGÍA EDUCATIVA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(B. F.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00555" y="2546252"/>
            <a:ext cx="3155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docente 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tareas y respuestas y elabora un programa de enseñanza.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1803" y="2546252"/>
            <a:ext cx="24759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estudiante 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individualizado se auto instruye, se aprende de acuerdo a su ritmo individual de asimilación por ensayo error.</a:t>
            </a:r>
          </a:p>
          <a:p>
            <a:endParaRPr lang="es-MX" dirty="0"/>
          </a:p>
        </p:txBody>
      </p:sp>
      <p:sp>
        <p:nvSpPr>
          <p:cNvPr id="5" name="Flecha izquierda y derecha 4"/>
          <p:cNvSpPr/>
          <p:nvPr/>
        </p:nvSpPr>
        <p:spPr>
          <a:xfrm>
            <a:off x="4881490" y="3221502"/>
            <a:ext cx="2883877" cy="105507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0" y="4726745"/>
            <a:ext cx="3020611" cy="16990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5" y="4726745"/>
            <a:ext cx="3379864" cy="1848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90" y="5212840"/>
            <a:ext cx="2940345" cy="1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1900" y="42672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 del desarrollo integral: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811065" y="1530094"/>
            <a:ext cx="9058337" cy="4258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Escuela del Desarrollo Integral, se caracteriza por un clima humanista, democrático, científico, dialógico.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docente: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Orientación, guía y control del proceso de educación.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estudiante: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protagónico en el aprendizaje de conocimiento y capacidades para competir y actuar consciente y críticamente en la toma de decisiones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la clase: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 al estudiante en su centro, su aprendizaje y el desarrollo de su personalidad.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8301852" y="5140945"/>
            <a:ext cx="3622861" cy="1540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" y="4964304"/>
            <a:ext cx="2763129" cy="1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65789" y="4928382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ube 2"/>
          <p:cNvSpPr/>
          <p:nvPr/>
        </p:nvSpPr>
        <p:spPr>
          <a:xfrm>
            <a:off x="2827607" y="253218"/>
            <a:ext cx="6949440" cy="319336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mtClean="0">
                <a:latin typeface="Arial" panose="020B0604020202020204" pitchFamily="34" charset="0"/>
                <a:cs typeface="Arial" panose="020B0604020202020204" pitchFamily="34" charset="0"/>
              </a:rPr>
              <a:t>LA TEOPEDAGOGÍA: TEORÍA DEL APRENDIZAJE DIVINO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06264" y="2537079"/>
            <a:ext cx="3507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TEOPEDAGÓGICO parte del criterio de que los componentes básicos de la Pedagogía deben estar siempre en consonancia con las Leyes de Dios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7674" y="37579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Bloque es  dedicado a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LOS ACTORES EDUCATIVOS.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Bloque 2 establece la relación entre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PROCESO FORMATIVO.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Bloque 3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DESARROLLO DE COMPETENCIAS.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CURRÍCULO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Bloque 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quinto y último Bloque: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LA DIDÁCTICA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1" y="4801866"/>
            <a:ext cx="3814689" cy="2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2337" y="648237"/>
            <a:ext cx="9818948" cy="1320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Rafael flores Ochoa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tradicional.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conductista.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romántico.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desarrollista.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 Modelo socialista.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1720985"/>
            <a:ext cx="2996439" cy="2204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7" y="2856532"/>
            <a:ext cx="2257246" cy="213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25" y="4726547"/>
            <a:ext cx="2714936" cy="17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5493" y="126294"/>
            <a:ext cx="696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</a:p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PEDAGÓGICO TRADICIONAL</a:t>
            </a:r>
            <a:endParaRPr lang="es-MX" sz="4800" dirty="0">
              <a:solidFill>
                <a:schemeClr val="accent1">
                  <a:lumMod val="50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944946"/>
              </p:ext>
            </p:extLst>
          </p:nvPr>
        </p:nvGraphicFramePr>
        <p:xfrm>
          <a:off x="-1017431" y="592428"/>
          <a:ext cx="9272788" cy="60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3" y="4290811"/>
            <a:ext cx="3524250" cy="1955442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8809150" y="2576286"/>
            <a:ext cx="682580" cy="12873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65927"/>
            <a:ext cx="5655780" cy="234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  <a:endParaRPr lang="es-MX" sz="6000" dirty="0" smtClean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 smtClean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CONDUCTISTA</a:t>
            </a:r>
            <a:endParaRPr lang="es-MX" sz="6000" dirty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1177840"/>
              </p:ext>
            </p:extLst>
          </p:nvPr>
        </p:nvGraphicFramePr>
        <p:xfrm>
          <a:off x="3653058" y="267532"/>
          <a:ext cx="9950824" cy="64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43" y="3000778"/>
            <a:ext cx="2297046" cy="14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1070977"/>
              </p:ext>
            </p:extLst>
          </p:nvPr>
        </p:nvGraphicFramePr>
        <p:xfrm>
          <a:off x="929804" y="0"/>
          <a:ext cx="9646024" cy="65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" y="270457"/>
            <a:ext cx="2297980" cy="1901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14" y="270457"/>
            <a:ext cx="2034494" cy="20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6668" y="429295"/>
            <a:ext cx="7483839" cy="132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DESARROLLISTA 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866742" y="2464629"/>
            <a:ext cx="9094195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Acceso al nivel superior de desarrollo intelectual, según las condiciones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biosociales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cada uno.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y secuencial a estructuras mentales cualitativa y jerárquicamente diferenciadas.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Experiencias. El niño construye sus propios contenidos de aprendizaje.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Creación de ambientes y experiencias. El niño “investigador”. </a:t>
            </a:r>
          </a:p>
          <a:p>
            <a:endParaRPr lang="es-MX" dirty="0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1166134" y="2208131"/>
            <a:ext cx="1564783" cy="1475824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4924" y="519448"/>
            <a:ext cx="6612108" cy="132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SOCIALISTA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97023" y="2340006"/>
            <a:ext cx="1712890" cy="2831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del individuo para producción socialista (material y cultural). 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47032" y="1847563"/>
            <a:ext cx="2086378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e impulsado por el aprendizaje de las ciencias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82172" y="1847563"/>
            <a:ext cx="2325831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Científico, técnico, polifacético y politécnico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965426" y="2731981"/>
            <a:ext cx="235683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variado según el desarrollo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" y="4145839"/>
            <a:ext cx="2590800" cy="2305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8" b="31831"/>
          <a:stretch/>
        </p:blipFill>
        <p:spPr>
          <a:xfrm>
            <a:off x="7231488" y="4647846"/>
            <a:ext cx="4471214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8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14400" y="512125"/>
            <a:ext cx="9818948" cy="1320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Julián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720719" y="2134832"/>
            <a:ext cx="901262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 la escuela activa.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y los enfoques constructivistas.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pedagógico dialogante. </a:t>
            </a:r>
          </a:p>
        </p:txBody>
      </p:sp>
    </p:spTree>
    <p:extLst>
      <p:ext uri="{BB962C8B-B14F-4D97-AF65-F5344CB8AC3E}">
        <p14:creationId xmlns:p14="http://schemas.microsoft.com/office/powerpoint/2010/main" val="37333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10593" y="424318"/>
            <a:ext cx="4185623" cy="980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latin typeface="Bahnschrift" panose="020B0502040204020203" pitchFamily="34" charset="0"/>
              </a:rPr>
              <a:t>heteroestructurante</a:t>
            </a:r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10593" y="1733622"/>
            <a:ext cx="4185623" cy="4739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Propósito: Transmitir informaciones y normas.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rutinaria , mecanicista y memoria corto plazo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nformaciones particulares.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efiniciones y normas instruccional, cronológica y acumulativa.</a:t>
            </a:r>
          </a:p>
          <a:p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eteroestructurante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ejercitación rutinaria. 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magistrocentrista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4" name="Marcador de texto 6"/>
          <p:cNvSpPr txBox="1">
            <a:spLocks/>
          </p:cNvSpPr>
          <p:nvPr/>
        </p:nvSpPr>
        <p:spPr>
          <a:xfrm>
            <a:off x="6084350" y="424318"/>
            <a:ext cx="4185618" cy="1111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sz="2400" b="1" dirty="0" err="1" smtClean="0">
                <a:latin typeface="Bahnschrift" panose="020B0502040204020203" pitchFamily="34" charset="0"/>
              </a:rPr>
              <a:t>autoestructurante</a:t>
            </a:r>
            <a:r>
              <a:rPr lang="es-MX" sz="2400" b="1" dirty="0" smtClean="0">
                <a:latin typeface="Bahnschrift" panose="020B0502040204020203" pitchFamily="34" charset="0"/>
              </a:rPr>
              <a:t> de la escuela activa</a:t>
            </a:r>
            <a:endParaRPr lang="es-MX" sz="2400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6084350" y="1841623"/>
            <a:ext cx="4185617" cy="4523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Propósitos: Socialización y felicidad del niño.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Intereses e informaciones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abierta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Individualizada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Aprendizaje por descubrimiento.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y manipulación.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interés.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Permisividad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91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1051</Words>
  <Application>Microsoft Office PowerPoint</Application>
  <PresentationFormat>Panorámica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 little sunshine</vt:lpstr>
      <vt:lpstr>Arial</vt:lpstr>
      <vt:lpstr>Bahnschrift</vt:lpstr>
      <vt:lpstr>Calibri</vt:lpstr>
      <vt:lpstr>Calibri Light</vt:lpstr>
      <vt:lpstr>Symbol</vt:lpstr>
      <vt:lpstr>Tema de Office</vt:lpstr>
      <vt:lpstr>Análisis crítico de los modelos pedagógicos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crítico de los modelos pedagógicos</dc:title>
  <dc:creator>Yamile Esquivel</dc:creator>
  <cp:lastModifiedBy>osiris</cp:lastModifiedBy>
  <cp:revision>8</cp:revision>
  <dcterms:created xsi:type="dcterms:W3CDTF">2020-04-25T04:14:57Z</dcterms:created>
  <dcterms:modified xsi:type="dcterms:W3CDTF">2020-04-25T05:20:22Z</dcterms:modified>
</cp:coreProperties>
</file>