
<file path=[Content_Types].xml><?xml version="1.0" encoding="utf-8"?>
<Types xmlns="http://schemas.openxmlformats.org/package/2006/content-types">
  <Default ContentType="application/xml" Extension="xml"/>
  <Default ContentType="image/png" Extension="png"/>
  <Default ContentType="image/jpeg" Extension="jpeg"/>
  <Default ContentType="application/vnd.openxmlformats-package.relationships+xml" Extension="rels"/>
  <Override ContentType="application/vnd.openxmlformats-officedocument.drawingml.diagramData+xml" PartName="/ppt/diagrams/data3.xml"/>
  <Override ContentType="application/vnd.openxmlformats-officedocument.drawingml.diagramData+xml" PartName="/ppt/diagrams/data2.xml"/>
  <Override ContentType="application/vnd.openxmlformats-officedocument.drawingml.diagramData+xml" PartName="/ppt/diagrams/data1.xml"/>
  <Override ContentType="application/vnd.openxmlformats-officedocument.drawingml.diagramData+xml" PartName="/ppt/diagrams/data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drawingml.diagramLayout+xml" PartName="/ppt/diagrams/layout4.xml"/>
  <Override ContentType="application/vnd.openxmlformats-officedocument.drawingml.diagramLayout+xml" PartName="/ppt/diagrams/layout3.xml"/>
  <Override ContentType="application/vnd.openxmlformats-officedocument.drawingml.diagramLayout+xml" PartName="/ppt/diagrams/layout1.xml"/>
  <Override ContentType="application/vnd.openxmlformats-officedocument.drawingml.diagramLayout+xml" PartName="/ppt/diagrams/layout2.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drawingml.diagramStyle+xml" PartName="/ppt/diagrams/quickStyle4.xml"/>
  <Override ContentType="application/vnd.openxmlformats-officedocument.drawingml.diagramStyle+xml" PartName="/ppt/diagrams/quickStyle2.xml"/>
  <Override ContentType="application/vnd.openxmlformats-officedocument.drawingml.diagramStyle+xml" PartName="/ppt/diagrams/quickStyle1.xml"/>
  <Override ContentType="application/vnd.openxmlformats-officedocument.drawingml.diagramStyle+xml" PartName="/ppt/diagrams/quickStyle3.xml"/>
  <Override ContentType="application/vnd.openxmlformats-officedocument.presentationml.presentation.main+xml" PartName="/ppt/presentation.xml"/>
  <Override ContentType="application/vnd.ms-office.drawingml.diagramDrawing+xml" PartName="/ppt/diagrams/drawing2.xml"/>
  <Override ContentType="application/vnd.ms-office.drawingml.diagramDrawing+xml" PartName="/ppt/diagrams/drawing1.xml"/>
  <Override ContentType="application/vnd.ms-office.drawingml.diagramDrawing+xml" PartName="/ppt/diagrams/drawing3.xml"/>
  <Override ContentType="application/vnd.ms-office.drawingml.diagramDrawing+xml" PartName="/ppt/diagrams/drawing4.xml"/>
  <Override ContentType="application/vnd.openxmlformats-officedocument.presentationml.presProps+xml" PartName="/ppt/presProps1.xml"/>
  <Override ContentType="application/vnd.openxmlformats-officedocument.drawingml.diagramColors+xml" PartName="/ppt/diagrams/colors3.xml"/>
  <Override ContentType="application/vnd.openxmlformats-officedocument.drawingml.diagramColors+xml" PartName="/ppt/diagrams/colors2.xml"/>
  <Override ContentType="application/vnd.openxmlformats-officedocument.drawingml.diagramColors+xml" PartName="/ppt/diagrams/colors4.xml"/>
  <Override ContentType="application/vnd.openxmlformats-officedocument.drawingml.diagramColors+xml" PartName="/ppt/diagrams/color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y="6858000" cx="12192000"/>
  <p:notesSz cx="6858000" cy="91440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2" Type="http://schemas.openxmlformats.org/officeDocument/2006/relationships/slide" Target="slides/slide19.xml"/><Relationship Id="rId21" Type="http://schemas.openxmlformats.org/officeDocument/2006/relationships/slide" Target="slides/slide18.xml"/><Relationship Id="rId24" Type="http://schemas.openxmlformats.org/officeDocument/2006/relationships/slide" Target="slides/slide21.xml"/><Relationship Id="rId23" Type="http://schemas.openxmlformats.org/officeDocument/2006/relationships/slide" Target="slides/slide20.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26" Type="http://schemas.openxmlformats.org/officeDocument/2006/relationships/slide" Target="slides/slide23.xml"/><Relationship Id="rId25" Type="http://schemas.openxmlformats.org/officeDocument/2006/relationships/slide" Target="slides/slide22.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11" Type="http://schemas.openxmlformats.org/officeDocument/2006/relationships/slide" Target="slides/slide8.xml"/><Relationship Id="rId10" Type="http://schemas.openxmlformats.org/officeDocument/2006/relationships/slide" Target="slides/slide7.xml"/><Relationship Id="rId13" Type="http://schemas.openxmlformats.org/officeDocument/2006/relationships/slide" Target="slides/slide10.xml"/><Relationship Id="rId12" Type="http://schemas.openxmlformats.org/officeDocument/2006/relationships/slide" Target="slides/slide9.xml"/><Relationship Id="rId15" Type="http://schemas.openxmlformats.org/officeDocument/2006/relationships/slide" Target="slides/slide12.xml"/><Relationship Id="rId14" Type="http://schemas.openxmlformats.org/officeDocument/2006/relationships/slide" Target="slides/slide11.xml"/><Relationship Id="rId17" Type="http://schemas.openxmlformats.org/officeDocument/2006/relationships/slide" Target="slides/slide14.xml"/><Relationship Id="rId16" Type="http://schemas.openxmlformats.org/officeDocument/2006/relationships/slide" Target="slides/slide13.xml"/><Relationship Id="rId19" Type="http://schemas.openxmlformats.org/officeDocument/2006/relationships/slide" Target="slides/slide16.xml"/><Relationship Id="rId18" Type="http://schemas.openxmlformats.org/officeDocument/2006/relationships/slide" Target="slides/slide15.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3180F4-F28E-49F8-9CF1-F339BC0671A4}"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s-MX"/>
        </a:p>
      </dgm:t>
    </dgm:pt>
    <dgm:pt modelId="{E71AC57D-FA14-4E43-B50D-1770EE249D5D}">
      <dgm:prSet phldrT="[Texto]"/>
      <dgm:spPr/>
      <dgm:t>
        <a:bodyPr/>
        <a:lstStyle/>
        <a:p>
          <a:r>
            <a:rPr lang="es-MX" dirty="0"/>
            <a:t>METAS</a:t>
          </a:r>
        </a:p>
        <a:p>
          <a:r>
            <a:rPr lang="es-MX" dirty="0"/>
            <a:t>Humanismo metafísico</a:t>
          </a:r>
        </a:p>
        <a:p>
          <a:r>
            <a:rPr lang="es-MX" dirty="0"/>
            <a:t>- religioso.</a:t>
          </a:r>
        </a:p>
        <a:p>
          <a:r>
            <a:rPr lang="es-MX" dirty="0"/>
            <a:t>Formación del carácter </a:t>
          </a:r>
        </a:p>
      </dgm:t>
    </dgm:pt>
    <dgm:pt modelId="{4002F867-09E9-482F-BC2F-C0C2A0340300}" type="parTrans" cxnId="{AD7D6CAF-4868-4FA8-98E9-161CEE5C8EA1}">
      <dgm:prSet/>
      <dgm:spPr/>
      <dgm:t>
        <a:bodyPr/>
        <a:lstStyle/>
        <a:p>
          <a:endParaRPr lang="es-MX"/>
        </a:p>
      </dgm:t>
    </dgm:pt>
    <dgm:pt modelId="{AC4F0AFA-939F-476A-8C36-0328C7EA6368}" type="sibTrans" cxnId="{AD7D6CAF-4868-4FA8-98E9-161CEE5C8EA1}">
      <dgm:prSet/>
      <dgm:spPr/>
      <dgm:t>
        <a:bodyPr/>
        <a:lstStyle/>
        <a:p>
          <a:endParaRPr lang="es-MX"/>
        </a:p>
      </dgm:t>
    </dgm:pt>
    <dgm:pt modelId="{D0840288-2ED7-4E4C-A389-21FB35AB1836}">
      <dgm:prSet phldrT="[Texto]"/>
      <dgm:spPr/>
      <dgm:t>
        <a:bodyPr/>
        <a:lstStyle/>
        <a:p>
          <a:r>
            <a:rPr lang="es-MX"/>
            <a:t>Relación Maestro- Alumno</a:t>
          </a:r>
        </a:p>
      </dgm:t>
    </dgm:pt>
    <dgm:pt modelId="{7736C582-5EFC-4E69-9C96-9CB7DEB50CD9}" type="parTrans" cxnId="{C2C7AF1B-715B-4C76-B97B-623DEAF23061}">
      <dgm:prSet/>
      <dgm:spPr/>
      <dgm:t>
        <a:bodyPr/>
        <a:lstStyle/>
        <a:p>
          <a:endParaRPr lang="es-MX"/>
        </a:p>
      </dgm:t>
    </dgm:pt>
    <dgm:pt modelId="{A12DA605-3F2B-49BA-B55D-17536A4E24CF}" type="sibTrans" cxnId="{C2C7AF1B-715B-4C76-B97B-623DEAF23061}">
      <dgm:prSet/>
      <dgm:spPr/>
      <dgm:t>
        <a:bodyPr/>
        <a:lstStyle/>
        <a:p>
          <a:endParaRPr lang="es-MX"/>
        </a:p>
      </dgm:t>
    </dgm:pt>
    <dgm:pt modelId="{C8BC67A4-0922-42F6-80B0-32263F729582}">
      <dgm:prSet phldrT="[Texto]"/>
      <dgm:spPr/>
      <dgm:t>
        <a:bodyPr/>
        <a:lstStyle/>
        <a:p>
          <a:r>
            <a:rPr lang="es-MX"/>
            <a:t>MÉTODO </a:t>
          </a:r>
        </a:p>
        <a:p>
          <a:r>
            <a:rPr lang="es-MX"/>
            <a:t>Transmisionista, imitación, ejercicio y repetición.</a:t>
          </a:r>
        </a:p>
      </dgm:t>
    </dgm:pt>
    <dgm:pt modelId="{383A2D20-0C6D-4643-8014-7E593206B486}" type="parTrans" cxnId="{20AC7AE6-CA61-47EB-9D3D-7B289FE03486}">
      <dgm:prSet/>
      <dgm:spPr/>
      <dgm:t>
        <a:bodyPr/>
        <a:lstStyle/>
        <a:p>
          <a:endParaRPr lang="es-MX"/>
        </a:p>
      </dgm:t>
    </dgm:pt>
    <dgm:pt modelId="{E4DC426D-83CF-45CC-B2B6-C1E14307F0CB}" type="sibTrans" cxnId="{20AC7AE6-CA61-47EB-9D3D-7B289FE03486}">
      <dgm:prSet/>
      <dgm:spPr/>
      <dgm:t>
        <a:bodyPr/>
        <a:lstStyle/>
        <a:p>
          <a:endParaRPr lang="es-MX"/>
        </a:p>
      </dgm:t>
    </dgm:pt>
    <dgm:pt modelId="{6AC856B9-F927-411E-BF30-545F435A6A5B}">
      <dgm:prSet phldrT="[Texto]"/>
      <dgm:spPr/>
      <dgm:t>
        <a:bodyPr/>
        <a:lstStyle/>
        <a:p>
          <a:r>
            <a:rPr lang="es-MX"/>
            <a:t>CONTENIDOS.</a:t>
          </a:r>
        </a:p>
        <a:p>
          <a:r>
            <a:rPr lang="es-MX"/>
            <a:t>Disciplinas y autoresclásicos; resultados de la ciencia.</a:t>
          </a:r>
        </a:p>
      </dgm:t>
    </dgm:pt>
    <dgm:pt modelId="{BB65BA6A-F074-423B-A762-80AD7EFD4DED}" type="parTrans" cxnId="{EF5B250E-33D0-4A8A-8C41-7D51283BEDD4}">
      <dgm:prSet/>
      <dgm:spPr/>
      <dgm:t>
        <a:bodyPr/>
        <a:lstStyle/>
        <a:p>
          <a:endParaRPr lang="es-MX"/>
        </a:p>
      </dgm:t>
    </dgm:pt>
    <dgm:pt modelId="{100D803C-9073-4E9B-9D61-C56BAC95DE84}" type="sibTrans" cxnId="{EF5B250E-33D0-4A8A-8C41-7D51283BEDD4}">
      <dgm:prSet/>
      <dgm:spPr/>
      <dgm:t>
        <a:bodyPr/>
        <a:lstStyle/>
        <a:p>
          <a:endParaRPr lang="es-MX"/>
        </a:p>
      </dgm:t>
    </dgm:pt>
    <dgm:pt modelId="{AB5EC2A8-8827-4180-A7AB-CCF99F218337}">
      <dgm:prSet phldrT="[Texto]"/>
      <dgm:spPr/>
      <dgm:t>
        <a:bodyPr/>
        <a:lstStyle/>
        <a:p>
          <a:r>
            <a:rPr lang="es-MX"/>
            <a:t>DESARROLLO.</a:t>
          </a:r>
        </a:p>
        <a:p>
          <a:r>
            <a:rPr lang="es-MX"/>
            <a:t>Cualidades innatas, disciplina.</a:t>
          </a:r>
        </a:p>
      </dgm:t>
    </dgm:pt>
    <dgm:pt modelId="{18DC4504-F6B8-40EC-ACDD-0A458105F33A}" type="parTrans" cxnId="{7E3E0FB2-0A10-49D3-8313-5A6163B69740}">
      <dgm:prSet/>
      <dgm:spPr/>
      <dgm:t>
        <a:bodyPr/>
        <a:lstStyle/>
        <a:p>
          <a:endParaRPr lang="es-MX"/>
        </a:p>
      </dgm:t>
    </dgm:pt>
    <dgm:pt modelId="{64E38ED2-E142-4D13-9E27-5A3B67D0A118}" type="sibTrans" cxnId="{7E3E0FB2-0A10-49D3-8313-5A6163B69740}">
      <dgm:prSet/>
      <dgm:spPr/>
      <dgm:t>
        <a:bodyPr/>
        <a:lstStyle/>
        <a:p>
          <a:endParaRPr lang="es-MX"/>
        </a:p>
      </dgm:t>
    </dgm:pt>
    <dgm:pt modelId="{AD5E7FF8-9088-4230-9C18-34C9D68C4D9A}" type="pres">
      <dgm:prSet presAssocID="{5F3180F4-F28E-49F8-9CF1-F339BC0671A4}" presName="cycle" presStyleCnt="0">
        <dgm:presLayoutVars>
          <dgm:dir/>
          <dgm:resizeHandles val="exact"/>
        </dgm:presLayoutVars>
      </dgm:prSet>
      <dgm:spPr/>
      <dgm:t>
        <a:bodyPr/>
        <a:lstStyle/>
        <a:p>
          <a:endParaRPr lang="es-MX"/>
        </a:p>
      </dgm:t>
    </dgm:pt>
    <dgm:pt modelId="{8B82BC37-6F38-4DEE-B886-584D21B6BBAA}" type="pres">
      <dgm:prSet presAssocID="{E71AC57D-FA14-4E43-B50D-1770EE249D5D}" presName="node" presStyleLbl="node1" presStyleIdx="0" presStyleCnt="5">
        <dgm:presLayoutVars>
          <dgm:bulletEnabled val="1"/>
        </dgm:presLayoutVars>
      </dgm:prSet>
      <dgm:spPr/>
      <dgm:t>
        <a:bodyPr/>
        <a:lstStyle/>
        <a:p>
          <a:endParaRPr lang="es-MX"/>
        </a:p>
      </dgm:t>
    </dgm:pt>
    <dgm:pt modelId="{4EA0EB17-BA8C-4C16-8A3F-29290A3161A7}" type="pres">
      <dgm:prSet presAssocID="{AC4F0AFA-939F-476A-8C36-0328C7EA6368}" presName="sibTrans" presStyleLbl="sibTrans2D1" presStyleIdx="0" presStyleCnt="5"/>
      <dgm:spPr/>
      <dgm:t>
        <a:bodyPr/>
        <a:lstStyle/>
        <a:p>
          <a:endParaRPr lang="es-MX"/>
        </a:p>
      </dgm:t>
    </dgm:pt>
    <dgm:pt modelId="{99EF47ED-F437-4C97-873E-937CA04CCEAB}" type="pres">
      <dgm:prSet presAssocID="{AC4F0AFA-939F-476A-8C36-0328C7EA6368}" presName="connectorText" presStyleLbl="sibTrans2D1" presStyleIdx="0" presStyleCnt="5"/>
      <dgm:spPr/>
      <dgm:t>
        <a:bodyPr/>
        <a:lstStyle/>
        <a:p>
          <a:endParaRPr lang="es-MX"/>
        </a:p>
      </dgm:t>
    </dgm:pt>
    <dgm:pt modelId="{024B790D-CF80-4721-AC86-F7A7D8391E3F}" type="pres">
      <dgm:prSet presAssocID="{D0840288-2ED7-4E4C-A389-21FB35AB1836}" presName="node" presStyleLbl="node1" presStyleIdx="1" presStyleCnt="5">
        <dgm:presLayoutVars>
          <dgm:bulletEnabled val="1"/>
        </dgm:presLayoutVars>
      </dgm:prSet>
      <dgm:spPr/>
      <dgm:t>
        <a:bodyPr/>
        <a:lstStyle/>
        <a:p>
          <a:endParaRPr lang="es-MX"/>
        </a:p>
      </dgm:t>
    </dgm:pt>
    <dgm:pt modelId="{8E7A7C73-C2D0-4CA2-B096-5A7E2C9A3A9B}" type="pres">
      <dgm:prSet presAssocID="{A12DA605-3F2B-49BA-B55D-17536A4E24CF}" presName="sibTrans" presStyleLbl="sibTrans2D1" presStyleIdx="1" presStyleCnt="5"/>
      <dgm:spPr/>
      <dgm:t>
        <a:bodyPr/>
        <a:lstStyle/>
        <a:p>
          <a:endParaRPr lang="es-MX"/>
        </a:p>
      </dgm:t>
    </dgm:pt>
    <dgm:pt modelId="{07B01FCB-13DA-4E15-A34D-4066B1451EFE}" type="pres">
      <dgm:prSet presAssocID="{A12DA605-3F2B-49BA-B55D-17536A4E24CF}" presName="connectorText" presStyleLbl="sibTrans2D1" presStyleIdx="1" presStyleCnt="5"/>
      <dgm:spPr/>
      <dgm:t>
        <a:bodyPr/>
        <a:lstStyle/>
        <a:p>
          <a:endParaRPr lang="es-MX"/>
        </a:p>
      </dgm:t>
    </dgm:pt>
    <dgm:pt modelId="{D14785AE-7975-4719-994D-E51410AFBA15}" type="pres">
      <dgm:prSet presAssocID="{C8BC67A4-0922-42F6-80B0-32263F729582}" presName="node" presStyleLbl="node1" presStyleIdx="2" presStyleCnt="5">
        <dgm:presLayoutVars>
          <dgm:bulletEnabled val="1"/>
        </dgm:presLayoutVars>
      </dgm:prSet>
      <dgm:spPr/>
      <dgm:t>
        <a:bodyPr/>
        <a:lstStyle/>
        <a:p>
          <a:endParaRPr lang="es-MX"/>
        </a:p>
      </dgm:t>
    </dgm:pt>
    <dgm:pt modelId="{1B25F0D8-A245-447B-AF71-BA31B0280A52}" type="pres">
      <dgm:prSet presAssocID="{E4DC426D-83CF-45CC-B2B6-C1E14307F0CB}" presName="sibTrans" presStyleLbl="sibTrans2D1" presStyleIdx="2" presStyleCnt="5"/>
      <dgm:spPr/>
      <dgm:t>
        <a:bodyPr/>
        <a:lstStyle/>
        <a:p>
          <a:endParaRPr lang="es-MX"/>
        </a:p>
      </dgm:t>
    </dgm:pt>
    <dgm:pt modelId="{B9E7E266-7426-4010-9F65-C8D18C143F8C}" type="pres">
      <dgm:prSet presAssocID="{E4DC426D-83CF-45CC-B2B6-C1E14307F0CB}" presName="connectorText" presStyleLbl="sibTrans2D1" presStyleIdx="2" presStyleCnt="5"/>
      <dgm:spPr/>
      <dgm:t>
        <a:bodyPr/>
        <a:lstStyle/>
        <a:p>
          <a:endParaRPr lang="es-MX"/>
        </a:p>
      </dgm:t>
    </dgm:pt>
    <dgm:pt modelId="{C5E07CE4-3109-4EBA-8839-85F9DBC42111}" type="pres">
      <dgm:prSet presAssocID="{6AC856B9-F927-411E-BF30-545F435A6A5B}" presName="node" presStyleLbl="node1" presStyleIdx="3" presStyleCnt="5">
        <dgm:presLayoutVars>
          <dgm:bulletEnabled val="1"/>
        </dgm:presLayoutVars>
      </dgm:prSet>
      <dgm:spPr/>
      <dgm:t>
        <a:bodyPr/>
        <a:lstStyle/>
        <a:p>
          <a:endParaRPr lang="es-MX"/>
        </a:p>
      </dgm:t>
    </dgm:pt>
    <dgm:pt modelId="{25E344E7-76E3-4432-8682-438570FC74E9}" type="pres">
      <dgm:prSet presAssocID="{100D803C-9073-4E9B-9D61-C56BAC95DE84}" presName="sibTrans" presStyleLbl="sibTrans2D1" presStyleIdx="3" presStyleCnt="5"/>
      <dgm:spPr/>
      <dgm:t>
        <a:bodyPr/>
        <a:lstStyle/>
        <a:p>
          <a:endParaRPr lang="es-MX"/>
        </a:p>
      </dgm:t>
    </dgm:pt>
    <dgm:pt modelId="{709AD06B-3977-4501-9714-13E73F88C47A}" type="pres">
      <dgm:prSet presAssocID="{100D803C-9073-4E9B-9D61-C56BAC95DE84}" presName="connectorText" presStyleLbl="sibTrans2D1" presStyleIdx="3" presStyleCnt="5"/>
      <dgm:spPr/>
      <dgm:t>
        <a:bodyPr/>
        <a:lstStyle/>
        <a:p>
          <a:endParaRPr lang="es-MX"/>
        </a:p>
      </dgm:t>
    </dgm:pt>
    <dgm:pt modelId="{02853252-3A9E-4EBD-9967-C064EB1E238E}" type="pres">
      <dgm:prSet presAssocID="{AB5EC2A8-8827-4180-A7AB-CCF99F218337}" presName="node" presStyleLbl="node1" presStyleIdx="4" presStyleCnt="5">
        <dgm:presLayoutVars>
          <dgm:bulletEnabled val="1"/>
        </dgm:presLayoutVars>
      </dgm:prSet>
      <dgm:spPr/>
      <dgm:t>
        <a:bodyPr/>
        <a:lstStyle/>
        <a:p>
          <a:endParaRPr lang="es-MX"/>
        </a:p>
      </dgm:t>
    </dgm:pt>
    <dgm:pt modelId="{0CF7D1F4-D21A-4FEF-99EF-2E7719274321}" type="pres">
      <dgm:prSet presAssocID="{64E38ED2-E142-4D13-9E27-5A3B67D0A118}" presName="sibTrans" presStyleLbl="sibTrans2D1" presStyleIdx="4" presStyleCnt="5"/>
      <dgm:spPr/>
      <dgm:t>
        <a:bodyPr/>
        <a:lstStyle/>
        <a:p>
          <a:endParaRPr lang="es-MX"/>
        </a:p>
      </dgm:t>
    </dgm:pt>
    <dgm:pt modelId="{EE117A11-43A8-4531-A913-28277881A458}" type="pres">
      <dgm:prSet presAssocID="{64E38ED2-E142-4D13-9E27-5A3B67D0A118}" presName="connectorText" presStyleLbl="sibTrans2D1" presStyleIdx="4" presStyleCnt="5"/>
      <dgm:spPr/>
      <dgm:t>
        <a:bodyPr/>
        <a:lstStyle/>
        <a:p>
          <a:endParaRPr lang="es-MX"/>
        </a:p>
      </dgm:t>
    </dgm:pt>
  </dgm:ptLst>
  <dgm:cxnLst>
    <dgm:cxn modelId="{96F6096F-64B4-44B0-8078-7DB33C3186EE}" type="presOf" srcId="{64E38ED2-E142-4D13-9E27-5A3B67D0A118}" destId="{0CF7D1F4-D21A-4FEF-99EF-2E7719274321}" srcOrd="0" destOrd="0" presId="urn:microsoft.com/office/officeart/2005/8/layout/cycle2"/>
    <dgm:cxn modelId="{3E158553-E762-4711-B8C8-8A427811E99E}" type="presOf" srcId="{C8BC67A4-0922-42F6-80B0-32263F729582}" destId="{D14785AE-7975-4719-994D-E51410AFBA15}" srcOrd="0" destOrd="0" presId="urn:microsoft.com/office/officeart/2005/8/layout/cycle2"/>
    <dgm:cxn modelId="{E2B5BDB5-13BA-4C6D-BAFE-036888D74ED9}" type="presOf" srcId="{AC4F0AFA-939F-476A-8C36-0328C7EA6368}" destId="{4EA0EB17-BA8C-4C16-8A3F-29290A3161A7}" srcOrd="0" destOrd="0" presId="urn:microsoft.com/office/officeart/2005/8/layout/cycle2"/>
    <dgm:cxn modelId="{FB35FF28-AA1E-4A51-8CEC-399AEB007FAF}" type="presOf" srcId="{AB5EC2A8-8827-4180-A7AB-CCF99F218337}" destId="{02853252-3A9E-4EBD-9967-C064EB1E238E}" srcOrd="0" destOrd="0" presId="urn:microsoft.com/office/officeart/2005/8/layout/cycle2"/>
    <dgm:cxn modelId="{E57BFA32-0165-4CB1-8528-9163498A8457}" type="presOf" srcId="{E4DC426D-83CF-45CC-B2B6-C1E14307F0CB}" destId="{B9E7E266-7426-4010-9F65-C8D18C143F8C}" srcOrd="1" destOrd="0" presId="urn:microsoft.com/office/officeart/2005/8/layout/cycle2"/>
    <dgm:cxn modelId="{AD7D6CAF-4868-4FA8-98E9-161CEE5C8EA1}" srcId="{5F3180F4-F28E-49F8-9CF1-F339BC0671A4}" destId="{E71AC57D-FA14-4E43-B50D-1770EE249D5D}" srcOrd="0" destOrd="0" parTransId="{4002F867-09E9-482F-BC2F-C0C2A0340300}" sibTransId="{AC4F0AFA-939F-476A-8C36-0328C7EA6368}"/>
    <dgm:cxn modelId="{EDC5262D-D1BA-42F1-A9BE-A774BC9EF9CA}" type="presOf" srcId="{6AC856B9-F927-411E-BF30-545F435A6A5B}" destId="{C5E07CE4-3109-4EBA-8839-85F9DBC42111}" srcOrd="0" destOrd="0" presId="urn:microsoft.com/office/officeart/2005/8/layout/cycle2"/>
    <dgm:cxn modelId="{D850B471-4C7F-4DB6-BEFF-BE34E13FAF3A}" type="presOf" srcId="{100D803C-9073-4E9B-9D61-C56BAC95DE84}" destId="{25E344E7-76E3-4432-8682-438570FC74E9}" srcOrd="0" destOrd="0" presId="urn:microsoft.com/office/officeart/2005/8/layout/cycle2"/>
    <dgm:cxn modelId="{2F796779-C3C6-4C67-A70C-3472FAC8CE6A}" type="presOf" srcId="{E4DC426D-83CF-45CC-B2B6-C1E14307F0CB}" destId="{1B25F0D8-A245-447B-AF71-BA31B0280A52}" srcOrd="0" destOrd="0" presId="urn:microsoft.com/office/officeart/2005/8/layout/cycle2"/>
    <dgm:cxn modelId="{817D8F9A-D622-4935-87CE-621F3CA94ACF}" type="presOf" srcId="{A12DA605-3F2B-49BA-B55D-17536A4E24CF}" destId="{07B01FCB-13DA-4E15-A34D-4066B1451EFE}" srcOrd="1" destOrd="0" presId="urn:microsoft.com/office/officeart/2005/8/layout/cycle2"/>
    <dgm:cxn modelId="{5A10C6DA-2E82-45BC-A245-080CF0AA3931}" type="presOf" srcId="{A12DA605-3F2B-49BA-B55D-17536A4E24CF}" destId="{8E7A7C73-C2D0-4CA2-B096-5A7E2C9A3A9B}" srcOrd="0" destOrd="0" presId="urn:microsoft.com/office/officeart/2005/8/layout/cycle2"/>
    <dgm:cxn modelId="{EF5B250E-33D0-4A8A-8C41-7D51283BEDD4}" srcId="{5F3180F4-F28E-49F8-9CF1-F339BC0671A4}" destId="{6AC856B9-F927-411E-BF30-545F435A6A5B}" srcOrd="3" destOrd="0" parTransId="{BB65BA6A-F074-423B-A762-80AD7EFD4DED}" sibTransId="{100D803C-9073-4E9B-9D61-C56BAC95DE84}"/>
    <dgm:cxn modelId="{EBB0E444-1E30-43E4-BA66-1AFA67D461C6}" type="presOf" srcId="{100D803C-9073-4E9B-9D61-C56BAC95DE84}" destId="{709AD06B-3977-4501-9714-13E73F88C47A}" srcOrd="1" destOrd="0" presId="urn:microsoft.com/office/officeart/2005/8/layout/cycle2"/>
    <dgm:cxn modelId="{36B6C37A-8401-4338-A1A9-8F4713DB8BCE}" type="presOf" srcId="{64E38ED2-E142-4D13-9E27-5A3B67D0A118}" destId="{EE117A11-43A8-4531-A913-28277881A458}" srcOrd="1" destOrd="0" presId="urn:microsoft.com/office/officeart/2005/8/layout/cycle2"/>
    <dgm:cxn modelId="{20AC7AE6-CA61-47EB-9D3D-7B289FE03486}" srcId="{5F3180F4-F28E-49F8-9CF1-F339BC0671A4}" destId="{C8BC67A4-0922-42F6-80B0-32263F729582}" srcOrd="2" destOrd="0" parTransId="{383A2D20-0C6D-4643-8014-7E593206B486}" sibTransId="{E4DC426D-83CF-45CC-B2B6-C1E14307F0CB}"/>
    <dgm:cxn modelId="{327524FB-B8F8-47D7-BFD8-765E36369F15}" type="presOf" srcId="{D0840288-2ED7-4E4C-A389-21FB35AB1836}" destId="{024B790D-CF80-4721-AC86-F7A7D8391E3F}" srcOrd="0" destOrd="0" presId="urn:microsoft.com/office/officeart/2005/8/layout/cycle2"/>
    <dgm:cxn modelId="{7E3E0FB2-0A10-49D3-8313-5A6163B69740}" srcId="{5F3180F4-F28E-49F8-9CF1-F339BC0671A4}" destId="{AB5EC2A8-8827-4180-A7AB-CCF99F218337}" srcOrd="4" destOrd="0" parTransId="{18DC4504-F6B8-40EC-ACDD-0A458105F33A}" sibTransId="{64E38ED2-E142-4D13-9E27-5A3B67D0A118}"/>
    <dgm:cxn modelId="{1F120255-334D-455A-89CE-07C8D94EA86B}" type="presOf" srcId="{E71AC57D-FA14-4E43-B50D-1770EE249D5D}" destId="{8B82BC37-6F38-4DEE-B886-584D21B6BBAA}" srcOrd="0" destOrd="0" presId="urn:microsoft.com/office/officeart/2005/8/layout/cycle2"/>
    <dgm:cxn modelId="{DD7CF4A2-320C-4F7E-A52A-DAB8459B2CA1}" type="presOf" srcId="{AC4F0AFA-939F-476A-8C36-0328C7EA6368}" destId="{99EF47ED-F437-4C97-873E-937CA04CCEAB}" srcOrd="1" destOrd="0" presId="urn:microsoft.com/office/officeart/2005/8/layout/cycle2"/>
    <dgm:cxn modelId="{C2C7AF1B-715B-4C76-B97B-623DEAF23061}" srcId="{5F3180F4-F28E-49F8-9CF1-F339BC0671A4}" destId="{D0840288-2ED7-4E4C-A389-21FB35AB1836}" srcOrd="1" destOrd="0" parTransId="{7736C582-5EFC-4E69-9C96-9CB7DEB50CD9}" sibTransId="{A12DA605-3F2B-49BA-B55D-17536A4E24CF}"/>
    <dgm:cxn modelId="{83296B97-6C45-483B-973B-46F1C8458027}" type="presOf" srcId="{5F3180F4-F28E-49F8-9CF1-F339BC0671A4}" destId="{AD5E7FF8-9088-4230-9C18-34C9D68C4D9A}" srcOrd="0" destOrd="0" presId="urn:microsoft.com/office/officeart/2005/8/layout/cycle2"/>
    <dgm:cxn modelId="{F344CE0A-B962-407F-A9E5-24B18EB955FE}" type="presParOf" srcId="{AD5E7FF8-9088-4230-9C18-34C9D68C4D9A}" destId="{8B82BC37-6F38-4DEE-B886-584D21B6BBAA}" srcOrd="0" destOrd="0" presId="urn:microsoft.com/office/officeart/2005/8/layout/cycle2"/>
    <dgm:cxn modelId="{5A029703-C6E5-49E4-B2E0-C95DE20D0EF8}" type="presParOf" srcId="{AD5E7FF8-9088-4230-9C18-34C9D68C4D9A}" destId="{4EA0EB17-BA8C-4C16-8A3F-29290A3161A7}" srcOrd="1" destOrd="0" presId="urn:microsoft.com/office/officeart/2005/8/layout/cycle2"/>
    <dgm:cxn modelId="{2BF01D7A-3F6B-428B-B9E9-F68F5B8ED143}" type="presParOf" srcId="{4EA0EB17-BA8C-4C16-8A3F-29290A3161A7}" destId="{99EF47ED-F437-4C97-873E-937CA04CCEAB}" srcOrd="0" destOrd="0" presId="urn:microsoft.com/office/officeart/2005/8/layout/cycle2"/>
    <dgm:cxn modelId="{AD5E8426-FAA0-4689-AA2D-AB9B2D519E23}" type="presParOf" srcId="{AD5E7FF8-9088-4230-9C18-34C9D68C4D9A}" destId="{024B790D-CF80-4721-AC86-F7A7D8391E3F}" srcOrd="2" destOrd="0" presId="urn:microsoft.com/office/officeart/2005/8/layout/cycle2"/>
    <dgm:cxn modelId="{D96BA289-0858-403E-A1DA-C61F90249572}" type="presParOf" srcId="{AD5E7FF8-9088-4230-9C18-34C9D68C4D9A}" destId="{8E7A7C73-C2D0-4CA2-B096-5A7E2C9A3A9B}" srcOrd="3" destOrd="0" presId="urn:microsoft.com/office/officeart/2005/8/layout/cycle2"/>
    <dgm:cxn modelId="{852A1459-B237-4513-8962-7DE648E5EA14}" type="presParOf" srcId="{8E7A7C73-C2D0-4CA2-B096-5A7E2C9A3A9B}" destId="{07B01FCB-13DA-4E15-A34D-4066B1451EFE}" srcOrd="0" destOrd="0" presId="urn:microsoft.com/office/officeart/2005/8/layout/cycle2"/>
    <dgm:cxn modelId="{7C92C005-4F30-467D-8E76-0CAAF489C813}" type="presParOf" srcId="{AD5E7FF8-9088-4230-9C18-34C9D68C4D9A}" destId="{D14785AE-7975-4719-994D-E51410AFBA15}" srcOrd="4" destOrd="0" presId="urn:microsoft.com/office/officeart/2005/8/layout/cycle2"/>
    <dgm:cxn modelId="{9809D924-342F-4BE8-8BB9-4EF3587D88A2}" type="presParOf" srcId="{AD5E7FF8-9088-4230-9C18-34C9D68C4D9A}" destId="{1B25F0D8-A245-447B-AF71-BA31B0280A52}" srcOrd="5" destOrd="0" presId="urn:microsoft.com/office/officeart/2005/8/layout/cycle2"/>
    <dgm:cxn modelId="{37CCDE97-C0E4-43FA-8DF4-9B1AF01AAD29}" type="presParOf" srcId="{1B25F0D8-A245-447B-AF71-BA31B0280A52}" destId="{B9E7E266-7426-4010-9F65-C8D18C143F8C}" srcOrd="0" destOrd="0" presId="urn:microsoft.com/office/officeart/2005/8/layout/cycle2"/>
    <dgm:cxn modelId="{B95092DE-2B23-47EE-A8D0-3A06155BCE80}" type="presParOf" srcId="{AD5E7FF8-9088-4230-9C18-34C9D68C4D9A}" destId="{C5E07CE4-3109-4EBA-8839-85F9DBC42111}" srcOrd="6" destOrd="0" presId="urn:microsoft.com/office/officeart/2005/8/layout/cycle2"/>
    <dgm:cxn modelId="{378DA5CC-1DBD-4CA2-B7DB-BA6730B4015F}" type="presParOf" srcId="{AD5E7FF8-9088-4230-9C18-34C9D68C4D9A}" destId="{25E344E7-76E3-4432-8682-438570FC74E9}" srcOrd="7" destOrd="0" presId="urn:microsoft.com/office/officeart/2005/8/layout/cycle2"/>
    <dgm:cxn modelId="{F33208D7-CD32-4F64-B423-0911F91604AF}" type="presParOf" srcId="{25E344E7-76E3-4432-8682-438570FC74E9}" destId="{709AD06B-3977-4501-9714-13E73F88C47A}" srcOrd="0" destOrd="0" presId="urn:microsoft.com/office/officeart/2005/8/layout/cycle2"/>
    <dgm:cxn modelId="{268073E6-C0A3-469F-9057-82557F49083C}" type="presParOf" srcId="{AD5E7FF8-9088-4230-9C18-34C9D68C4D9A}" destId="{02853252-3A9E-4EBD-9967-C064EB1E238E}" srcOrd="8" destOrd="0" presId="urn:microsoft.com/office/officeart/2005/8/layout/cycle2"/>
    <dgm:cxn modelId="{492528A5-B9F8-4003-946F-F52602B956E6}" type="presParOf" srcId="{AD5E7FF8-9088-4230-9C18-34C9D68C4D9A}" destId="{0CF7D1F4-D21A-4FEF-99EF-2E7719274321}" srcOrd="9" destOrd="0" presId="urn:microsoft.com/office/officeart/2005/8/layout/cycle2"/>
    <dgm:cxn modelId="{D17D18DF-699D-466E-9AD7-A6AD4A6F1088}" type="presParOf" srcId="{0CF7D1F4-D21A-4FEF-99EF-2E7719274321}" destId="{EE117A11-43A8-4531-A913-28277881A458}"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FDF5E6-00EB-4F7D-B5C0-5ADEFE62B1C0}"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s-MX"/>
        </a:p>
      </dgm:t>
    </dgm:pt>
    <dgm:pt modelId="{ED81FFBF-8C5B-4875-B11C-205F183FD9B2}">
      <dgm:prSet phldrT="[Texto]" custT="1"/>
      <dgm:spPr/>
      <dgm:t>
        <a:bodyPr/>
        <a:lstStyle/>
        <a:p>
          <a:r>
            <a:rPr lang="es-MX" sz="1600" dirty="0"/>
            <a:t>PROGRAMACIÓN MAESTRO intermediario – ejecutor ALUMNO</a:t>
          </a:r>
        </a:p>
      </dgm:t>
    </dgm:pt>
    <dgm:pt modelId="{FA950562-09C0-4FAD-9AE6-B98147E2B6C9}" type="parTrans" cxnId="{2556019F-4ED0-41B6-A51A-46958B5C07C3}">
      <dgm:prSet/>
      <dgm:spPr/>
      <dgm:t>
        <a:bodyPr/>
        <a:lstStyle/>
        <a:p>
          <a:endParaRPr lang="es-MX"/>
        </a:p>
      </dgm:t>
    </dgm:pt>
    <dgm:pt modelId="{0FBDC6AC-D1E5-4492-89B8-E424DC104D1E}" type="sibTrans" cxnId="{2556019F-4ED0-41B6-A51A-46958B5C07C3}">
      <dgm:prSet/>
      <dgm:spPr/>
      <dgm:t>
        <a:bodyPr/>
        <a:lstStyle/>
        <a:p>
          <a:endParaRPr lang="es-MX"/>
        </a:p>
      </dgm:t>
    </dgm:pt>
    <dgm:pt modelId="{A5844976-24C5-4D11-B86C-AF8B99D52888}">
      <dgm:prSet phldrT="[Texto]" custT="1"/>
      <dgm:spPr/>
      <dgm:t>
        <a:bodyPr/>
        <a:lstStyle/>
        <a:p>
          <a:r>
            <a:rPr lang="es-MX" sz="1600" dirty="0"/>
            <a:t>CONTENIDOS Conocimientos técnicos: códigos, destrezas y competencias observables </a:t>
          </a:r>
        </a:p>
      </dgm:t>
    </dgm:pt>
    <dgm:pt modelId="{E40F9857-8DB7-4A2F-9169-8DA1C7B1E950}" type="parTrans" cxnId="{2501BC21-617D-44DC-ADCB-42611BC9CFEB}">
      <dgm:prSet/>
      <dgm:spPr/>
      <dgm:t>
        <a:bodyPr/>
        <a:lstStyle/>
        <a:p>
          <a:endParaRPr lang="es-MX"/>
        </a:p>
      </dgm:t>
    </dgm:pt>
    <dgm:pt modelId="{A6AD3DA8-04E7-40FA-BF17-9B6344894A1C}" type="sibTrans" cxnId="{2501BC21-617D-44DC-ADCB-42611BC9CFEB}">
      <dgm:prSet/>
      <dgm:spPr/>
      <dgm:t>
        <a:bodyPr/>
        <a:lstStyle/>
        <a:p>
          <a:endParaRPr lang="es-MX"/>
        </a:p>
      </dgm:t>
    </dgm:pt>
    <dgm:pt modelId="{6BB1E03D-2A99-42FE-8401-F78BD03CB50A}">
      <dgm:prSet phldrT="[Texto]" custT="1"/>
      <dgm:spPr/>
      <dgm:t>
        <a:bodyPr/>
        <a:lstStyle/>
        <a:p>
          <a:r>
            <a:rPr lang="es-MX" sz="1600" dirty="0"/>
            <a:t>MÉTODO Fijación, refuerzo y control de aprendizajes (objetivos </a:t>
          </a:r>
          <a:r>
            <a:rPr lang="es-MX" sz="1600" dirty="0" err="1"/>
            <a:t>instruccionales</a:t>
          </a:r>
          <a:r>
            <a:rPr lang="es-MX" sz="1600" dirty="0"/>
            <a:t>) </a:t>
          </a:r>
        </a:p>
      </dgm:t>
    </dgm:pt>
    <dgm:pt modelId="{7C486DAD-343D-49F7-AAF5-849839FEF637}" type="parTrans" cxnId="{26F005B5-BC47-4017-9BE0-E9D613766F21}">
      <dgm:prSet/>
      <dgm:spPr/>
      <dgm:t>
        <a:bodyPr/>
        <a:lstStyle/>
        <a:p>
          <a:endParaRPr lang="es-MX"/>
        </a:p>
      </dgm:t>
    </dgm:pt>
    <dgm:pt modelId="{0913D33B-633D-4F24-AEE2-3B11481459C3}" type="sibTrans" cxnId="{26F005B5-BC47-4017-9BE0-E9D613766F21}">
      <dgm:prSet/>
      <dgm:spPr/>
      <dgm:t>
        <a:bodyPr/>
        <a:lstStyle/>
        <a:p>
          <a:endParaRPr lang="es-MX"/>
        </a:p>
      </dgm:t>
    </dgm:pt>
    <dgm:pt modelId="{A5CA1E2C-AE4B-49B7-85D3-3334EC8F2AC7}">
      <dgm:prSet phldrT="[Texto]" custT="1"/>
      <dgm:spPr/>
      <dgm:t>
        <a:bodyPr/>
        <a:lstStyle/>
        <a:p>
          <a:r>
            <a:rPr lang="es-MX" sz="1600" dirty="0"/>
            <a:t>DESARROLLO Relativismo ético Acumulación de aprendizajes</a:t>
          </a:r>
        </a:p>
      </dgm:t>
    </dgm:pt>
    <dgm:pt modelId="{EE0D9693-6517-4F76-BD46-E871DDC062C4}" type="parTrans" cxnId="{E6250C27-5659-4047-8267-E63D8421683A}">
      <dgm:prSet/>
      <dgm:spPr/>
      <dgm:t>
        <a:bodyPr/>
        <a:lstStyle/>
        <a:p>
          <a:endParaRPr lang="es-MX"/>
        </a:p>
      </dgm:t>
    </dgm:pt>
    <dgm:pt modelId="{3EF0F6AC-884C-44DF-8616-57FCE756BD0F}" type="sibTrans" cxnId="{E6250C27-5659-4047-8267-E63D8421683A}">
      <dgm:prSet/>
      <dgm:spPr/>
      <dgm:t>
        <a:bodyPr/>
        <a:lstStyle/>
        <a:p>
          <a:endParaRPr lang="es-MX"/>
        </a:p>
      </dgm:t>
    </dgm:pt>
    <dgm:pt modelId="{6FE21496-24EF-4B4B-B401-C079EDDF8CEE}">
      <dgm:prSet phldrT="[Texto]" custT="1"/>
      <dgm:spPr/>
      <dgm:t>
        <a:bodyPr/>
        <a:lstStyle/>
        <a:p>
          <a:r>
            <a:rPr lang="es-MX" sz="1600" dirty="0"/>
            <a:t>METAS Moldeamiento de la conducta técnico productiva. </a:t>
          </a:r>
        </a:p>
      </dgm:t>
    </dgm:pt>
    <dgm:pt modelId="{8E9B675C-19C2-4393-9C18-5C0C8090FB57}" type="parTrans" cxnId="{211AF1E1-CD15-417A-B0AE-22A4159DE888}">
      <dgm:prSet/>
      <dgm:spPr/>
      <dgm:t>
        <a:bodyPr/>
        <a:lstStyle/>
        <a:p>
          <a:endParaRPr lang="es-MX"/>
        </a:p>
      </dgm:t>
    </dgm:pt>
    <dgm:pt modelId="{63026927-237B-460D-A10A-6900D5471C32}" type="sibTrans" cxnId="{211AF1E1-CD15-417A-B0AE-22A4159DE888}">
      <dgm:prSet/>
      <dgm:spPr/>
      <dgm:t>
        <a:bodyPr/>
        <a:lstStyle/>
        <a:p>
          <a:endParaRPr lang="es-MX"/>
        </a:p>
      </dgm:t>
    </dgm:pt>
    <dgm:pt modelId="{390F3740-8A69-4ACA-808A-E10FF5EE68E8}" type="pres">
      <dgm:prSet presAssocID="{67FDF5E6-00EB-4F7D-B5C0-5ADEFE62B1C0}" presName="cycle" presStyleCnt="0">
        <dgm:presLayoutVars>
          <dgm:dir/>
          <dgm:resizeHandles val="exact"/>
        </dgm:presLayoutVars>
      </dgm:prSet>
      <dgm:spPr/>
      <dgm:t>
        <a:bodyPr/>
        <a:lstStyle/>
        <a:p>
          <a:endParaRPr lang="es-MX"/>
        </a:p>
      </dgm:t>
    </dgm:pt>
    <dgm:pt modelId="{B92F443D-05DE-4DC5-A3FF-0678AF0C42AC}" type="pres">
      <dgm:prSet presAssocID="{ED81FFBF-8C5B-4875-B11C-205F183FD9B2}" presName="node" presStyleLbl="node1" presStyleIdx="0" presStyleCnt="5">
        <dgm:presLayoutVars>
          <dgm:bulletEnabled val="1"/>
        </dgm:presLayoutVars>
      </dgm:prSet>
      <dgm:spPr/>
      <dgm:t>
        <a:bodyPr/>
        <a:lstStyle/>
        <a:p>
          <a:endParaRPr lang="es-MX"/>
        </a:p>
      </dgm:t>
    </dgm:pt>
    <dgm:pt modelId="{E12F5455-1C43-434C-95ED-744A0502B4AD}" type="pres">
      <dgm:prSet presAssocID="{0FBDC6AC-D1E5-4492-89B8-E424DC104D1E}" presName="sibTrans" presStyleLbl="sibTrans2D1" presStyleIdx="0" presStyleCnt="5"/>
      <dgm:spPr/>
      <dgm:t>
        <a:bodyPr/>
        <a:lstStyle/>
        <a:p>
          <a:endParaRPr lang="es-MX"/>
        </a:p>
      </dgm:t>
    </dgm:pt>
    <dgm:pt modelId="{25AB8092-D3C7-45D1-912B-7D8F63368610}" type="pres">
      <dgm:prSet presAssocID="{0FBDC6AC-D1E5-4492-89B8-E424DC104D1E}" presName="connectorText" presStyleLbl="sibTrans2D1" presStyleIdx="0" presStyleCnt="5"/>
      <dgm:spPr/>
      <dgm:t>
        <a:bodyPr/>
        <a:lstStyle/>
        <a:p>
          <a:endParaRPr lang="es-MX"/>
        </a:p>
      </dgm:t>
    </dgm:pt>
    <dgm:pt modelId="{7B0F8A13-1594-4630-972B-E8FADDE49583}" type="pres">
      <dgm:prSet presAssocID="{A5844976-24C5-4D11-B86C-AF8B99D52888}" presName="node" presStyleLbl="node1" presStyleIdx="1" presStyleCnt="5">
        <dgm:presLayoutVars>
          <dgm:bulletEnabled val="1"/>
        </dgm:presLayoutVars>
      </dgm:prSet>
      <dgm:spPr/>
      <dgm:t>
        <a:bodyPr/>
        <a:lstStyle/>
        <a:p>
          <a:endParaRPr lang="es-MX"/>
        </a:p>
      </dgm:t>
    </dgm:pt>
    <dgm:pt modelId="{1D5C01D8-EF61-4E15-90CF-A2648EDCCF70}" type="pres">
      <dgm:prSet presAssocID="{A6AD3DA8-04E7-40FA-BF17-9B6344894A1C}" presName="sibTrans" presStyleLbl="sibTrans2D1" presStyleIdx="1" presStyleCnt="5"/>
      <dgm:spPr/>
      <dgm:t>
        <a:bodyPr/>
        <a:lstStyle/>
        <a:p>
          <a:endParaRPr lang="es-MX"/>
        </a:p>
      </dgm:t>
    </dgm:pt>
    <dgm:pt modelId="{93C07AB9-0367-4A40-9EE4-C1966C6FFA1B}" type="pres">
      <dgm:prSet presAssocID="{A6AD3DA8-04E7-40FA-BF17-9B6344894A1C}" presName="connectorText" presStyleLbl="sibTrans2D1" presStyleIdx="1" presStyleCnt="5"/>
      <dgm:spPr/>
      <dgm:t>
        <a:bodyPr/>
        <a:lstStyle/>
        <a:p>
          <a:endParaRPr lang="es-MX"/>
        </a:p>
      </dgm:t>
    </dgm:pt>
    <dgm:pt modelId="{EE2C7FB0-8B86-4A4A-B8CA-1524F5452D1F}" type="pres">
      <dgm:prSet presAssocID="{6BB1E03D-2A99-42FE-8401-F78BD03CB50A}" presName="node" presStyleLbl="node1" presStyleIdx="2" presStyleCnt="5">
        <dgm:presLayoutVars>
          <dgm:bulletEnabled val="1"/>
        </dgm:presLayoutVars>
      </dgm:prSet>
      <dgm:spPr/>
      <dgm:t>
        <a:bodyPr/>
        <a:lstStyle/>
        <a:p>
          <a:endParaRPr lang="es-MX"/>
        </a:p>
      </dgm:t>
    </dgm:pt>
    <dgm:pt modelId="{B560F163-1DF9-4AFB-BC0B-3A57DACA78FC}" type="pres">
      <dgm:prSet presAssocID="{0913D33B-633D-4F24-AEE2-3B11481459C3}" presName="sibTrans" presStyleLbl="sibTrans2D1" presStyleIdx="2" presStyleCnt="5"/>
      <dgm:spPr/>
      <dgm:t>
        <a:bodyPr/>
        <a:lstStyle/>
        <a:p>
          <a:endParaRPr lang="es-MX"/>
        </a:p>
      </dgm:t>
    </dgm:pt>
    <dgm:pt modelId="{84EC57A3-A53C-4D5A-A2B2-AF3963EED6E0}" type="pres">
      <dgm:prSet presAssocID="{0913D33B-633D-4F24-AEE2-3B11481459C3}" presName="connectorText" presStyleLbl="sibTrans2D1" presStyleIdx="2" presStyleCnt="5"/>
      <dgm:spPr/>
      <dgm:t>
        <a:bodyPr/>
        <a:lstStyle/>
        <a:p>
          <a:endParaRPr lang="es-MX"/>
        </a:p>
      </dgm:t>
    </dgm:pt>
    <dgm:pt modelId="{4748297A-69FA-4E42-8476-7484CB51DA85}" type="pres">
      <dgm:prSet presAssocID="{A5CA1E2C-AE4B-49B7-85D3-3334EC8F2AC7}" presName="node" presStyleLbl="node1" presStyleIdx="3" presStyleCnt="5">
        <dgm:presLayoutVars>
          <dgm:bulletEnabled val="1"/>
        </dgm:presLayoutVars>
      </dgm:prSet>
      <dgm:spPr/>
      <dgm:t>
        <a:bodyPr/>
        <a:lstStyle/>
        <a:p>
          <a:endParaRPr lang="es-MX"/>
        </a:p>
      </dgm:t>
    </dgm:pt>
    <dgm:pt modelId="{B1750ADD-0957-4CCC-B9B2-6B1D32C182ED}" type="pres">
      <dgm:prSet presAssocID="{3EF0F6AC-884C-44DF-8616-57FCE756BD0F}" presName="sibTrans" presStyleLbl="sibTrans2D1" presStyleIdx="3" presStyleCnt="5"/>
      <dgm:spPr/>
      <dgm:t>
        <a:bodyPr/>
        <a:lstStyle/>
        <a:p>
          <a:endParaRPr lang="es-MX"/>
        </a:p>
      </dgm:t>
    </dgm:pt>
    <dgm:pt modelId="{4FD2A611-710D-4FC6-90EA-AFF413367842}" type="pres">
      <dgm:prSet presAssocID="{3EF0F6AC-884C-44DF-8616-57FCE756BD0F}" presName="connectorText" presStyleLbl="sibTrans2D1" presStyleIdx="3" presStyleCnt="5"/>
      <dgm:spPr/>
      <dgm:t>
        <a:bodyPr/>
        <a:lstStyle/>
        <a:p>
          <a:endParaRPr lang="es-MX"/>
        </a:p>
      </dgm:t>
    </dgm:pt>
    <dgm:pt modelId="{657D23D7-4E70-410E-9A37-3AD3EB61DA35}" type="pres">
      <dgm:prSet presAssocID="{6FE21496-24EF-4B4B-B401-C079EDDF8CEE}" presName="node" presStyleLbl="node1" presStyleIdx="4" presStyleCnt="5">
        <dgm:presLayoutVars>
          <dgm:bulletEnabled val="1"/>
        </dgm:presLayoutVars>
      </dgm:prSet>
      <dgm:spPr/>
      <dgm:t>
        <a:bodyPr/>
        <a:lstStyle/>
        <a:p>
          <a:endParaRPr lang="es-MX"/>
        </a:p>
      </dgm:t>
    </dgm:pt>
    <dgm:pt modelId="{48C6F008-8E4B-4540-9575-BBF58639CE46}" type="pres">
      <dgm:prSet presAssocID="{63026927-237B-460D-A10A-6900D5471C32}" presName="sibTrans" presStyleLbl="sibTrans2D1" presStyleIdx="4" presStyleCnt="5"/>
      <dgm:spPr/>
      <dgm:t>
        <a:bodyPr/>
        <a:lstStyle/>
        <a:p>
          <a:endParaRPr lang="es-MX"/>
        </a:p>
      </dgm:t>
    </dgm:pt>
    <dgm:pt modelId="{3E28629A-3BEF-40E3-8F02-32608FC7C4F4}" type="pres">
      <dgm:prSet presAssocID="{63026927-237B-460D-A10A-6900D5471C32}" presName="connectorText" presStyleLbl="sibTrans2D1" presStyleIdx="4" presStyleCnt="5"/>
      <dgm:spPr/>
      <dgm:t>
        <a:bodyPr/>
        <a:lstStyle/>
        <a:p>
          <a:endParaRPr lang="es-MX"/>
        </a:p>
      </dgm:t>
    </dgm:pt>
  </dgm:ptLst>
  <dgm:cxnLst>
    <dgm:cxn modelId="{B21D07AB-0A22-4A0E-A514-09D408E8C619}" type="presOf" srcId="{ED81FFBF-8C5B-4875-B11C-205F183FD9B2}" destId="{B92F443D-05DE-4DC5-A3FF-0678AF0C42AC}" srcOrd="0" destOrd="0" presId="urn:microsoft.com/office/officeart/2005/8/layout/cycle2"/>
    <dgm:cxn modelId="{211AF1E1-CD15-417A-B0AE-22A4159DE888}" srcId="{67FDF5E6-00EB-4F7D-B5C0-5ADEFE62B1C0}" destId="{6FE21496-24EF-4B4B-B401-C079EDDF8CEE}" srcOrd="4" destOrd="0" parTransId="{8E9B675C-19C2-4393-9C18-5C0C8090FB57}" sibTransId="{63026927-237B-460D-A10A-6900D5471C32}"/>
    <dgm:cxn modelId="{E303A4CC-2742-4B14-801A-9E297ECEE35C}" type="presOf" srcId="{6BB1E03D-2A99-42FE-8401-F78BD03CB50A}" destId="{EE2C7FB0-8B86-4A4A-B8CA-1524F5452D1F}" srcOrd="0" destOrd="0" presId="urn:microsoft.com/office/officeart/2005/8/layout/cycle2"/>
    <dgm:cxn modelId="{2501BC21-617D-44DC-ADCB-42611BC9CFEB}" srcId="{67FDF5E6-00EB-4F7D-B5C0-5ADEFE62B1C0}" destId="{A5844976-24C5-4D11-B86C-AF8B99D52888}" srcOrd="1" destOrd="0" parTransId="{E40F9857-8DB7-4A2F-9169-8DA1C7B1E950}" sibTransId="{A6AD3DA8-04E7-40FA-BF17-9B6344894A1C}"/>
    <dgm:cxn modelId="{B1E7DEF3-7ED6-4572-B23E-768CE7C9B1B3}" type="presOf" srcId="{3EF0F6AC-884C-44DF-8616-57FCE756BD0F}" destId="{4FD2A611-710D-4FC6-90EA-AFF413367842}" srcOrd="1" destOrd="0" presId="urn:microsoft.com/office/officeart/2005/8/layout/cycle2"/>
    <dgm:cxn modelId="{2556019F-4ED0-41B6-A51A-46958B5C07C3}" srcId="{67FDF5E6-00EB-4F7D-B5C0-5ADEFE62B1C0}" destId="{ED81FFBF-8C5B-4875-B11C-205F183FD9B2}" srcOrd="0" destOrd="0" parTransId="{FA950562-09C0-4FAD-9AE6-B98147E2B6C9}" sibTransId="{0FBDC6AC-D1E5-4492-89B8-E424DC104D1E}"/>
    <dgm:cxn modelId="{A5C64D12-B229-4A67-A92C-49457D95BEE6}" type="presOf" srcId="{A5CA1E2C-AE4B-49B7-85D3-3334EC8F2AC7}" destId="{4748297A-69FA-4E42-8476-7484CB51DA85}" srcOrd="0" destOrd="0" presId="urn:microsoft.com/office/officeart/2005/8/layout/cycle2"/>
    <dgm:cxn modelId="{5F9564E4-6335-4B78-BFAB-578541CB4148}" type="presOf" srcId="{63026927-237B-460D-A10A-6900D5471C32}" destId="{3E28629A-3BEF-40E3-8F02-32608FC7C4F4}" srcOrd="1" destOrd="0" presId="urn:microsoft.com/office/officeart/2005/8/layout/cycle2"/>
    <dgm:cxn modelId="{6F6BB5E6-32EE-403B-BFBA-18A62D3A59EA}" type="presOf" srcId="{67FDF5E6-00EB-4F7D-B5C0-5ADEFE62B1C0}" destId="{390F3740-8A69-4ACA-808A-E10FF5EE68E8}" srcOrd="0" destOrd="0" presId="urn:microsoft.com/office/officeart/2005/8/layout/cycle2"/>
    <dgm:cxn modelId="{A543E75C-EF82-4170-B434-D1F1553B2B49}" type="presOf" srcId="{6FE21496-24EF-4B4B-B401-C079EDDF8CEE}" destId="{657D23D7-4E70-410E-9A37-3AD3EB61DA35}" srcOrd="0" destOrd="0" presId="urn:microsoft.com/office/officeart/2005/8/layout/cycle2"/>
    <dgm:cxn modelId="{5A084A5B-7768-475C-A6EA-BEF8B386B0B7}" type="presOf" srcId="{0913D33B-633D-4F24-AEE2-3B11481459C3}" destId="{84EC57A3-A53C-4D5A-A2B2-AF3963EED6E0}" srcOrd="1" destOrd="0" presId="urn:microsoft.com/office/officeart/2005/8/layout/cycle2"/>
    <dgm:cxn modelId="{CE4825B0-574A-4479-A77B-E38CCB4897E3}" type="presOf" srcId="{A5844976-24C5-4D11-B86C-AF8B99D52888}" destId="{7B0F8A13-1594-4630-972B-E8FADDE49583}" srcOrd="0" destOrd="0" presId="urn:microsoft.com/office/officeart/2005/8/layout/cycle2"/>
    <dgm:cxn modelId="{CD393AD9-C641-4A9E-889C-052320E43E5C}" type="presOf" srcId="{0913D33B-633D-4F24-AEE2-3B11481459C3}" destId="{B560F163-1DF9-4AFB-BC0B-3A57DACA78FC}" srcOrd="0" destOrd="0" presId="urn:microsoft.com/office/officeart/2005/8/layout/cycle2"/>
    <dgm:cxn modelId="{DF3610DC-AAEC-44D1-A18D-8EF9DA8292CF}" type="presOf" srcId="{3EF0F6AC-884C-44DF-8616-57FCE756BD0F}" destId="{B1750ADD-0957-4CCC-B9B2-6B1D32C182ED}" srcOrd="0" destOrd="0" presId="urn:microsoft.com/office/officeart/2005/8/layout/cycle2"/>
    <dgm:cxn modelId="{E6250C27-5659-4047-8267-E63D8421683A}" srcId="{67FDF5E6-00EB-4F7D-B5C0-5ADEFE62B1C0}" destId="{A5CA1E2C-AE4B-49B7-85D3-3334EC8F2AC7}" srcOrd="3" destOrd="0" parTransId="{EE0D9693-6517-4F76-BD46-E871DDC062C4}" sibTransId="{3EF0F6AC-884C-44DF-8616-57FCE756BD0F}"/>
    <dgm:cxn modelId="{26F005B5-BC47-4017-9BE0-E9D613766F21}" srcId="{67FDF5E6-00EB-4F7D-B5C0-5ADEFE62B1C0}" destId="{6BB1E03D-2A99-42FE-8401-F78BD03CB50A}" srcOrd="2" destOrd="0" parTransId="{7C486DAD-343D-49F7-AAF5-849839FEF637}" sibTransId="{0913D33B-633D-4F24-AEE2-3B11481459C3}"/>
    <dgm:cxn modelId="{B8FF54DD-F6C2-4642-8455-F8E41DA1D20A}" type="presOf" srcId="{0FBDC6AC-D1E5-4492-89B8-E424DC104D1E}" destId="{25AB8092-D3C7-45D1-912B-7D8F63368610}" srcOrd="1" destOrd="0" presId="urn:microsoft.com/office/officeart/2005/8/layout/cycle2"/>
    <dgm:cxn modelId="{D25C2745-DEDB-446D-9EB0-466BC64D82B7}" type="presOf" srcId="{A6AD3DA8-04E7-40FA-BF17-9B6344894A1C}" destId="{1D5C01D8-EF61-4E15-90CF-A2648EDCCF70}" srcOrd="0" destOrd="0" presId="urn:microsoft.com/office/officeart/2005/8/layout/cycle2"/>
    <dgm:cxn modelId="{8CFDDEBA-9A25-4C54-A0F7-5B18CD6989A0}" type="presOf" srcId="{A6AD3DA8-04E7-40FA-BF17-9B6344894A1C}" destId="{93C07AB9-0367-4A40-9EE4-C1966C6FFA1B}" srcOrd="1" destOrd="0" presId="urn:microsoft.com/office/officeart/2005/8/layout/cycle2"/>
    <dgm:cxn modelId="{B4FC5465-7901-4C22-9942-4D8CBED86A6A}" type="presOf" srcId="{63026927-237B-460D-A10A-6900D5471C32}" destId="{48C6F008-8E4B-4540-9575-BBF58639CE46}" srcOrd="0" destOrd="0" presId="urn:microsoft.com/office/officeart/2005/8/layout/cycle2"/>
    <dgm:cxn modelId="{68340458-828B-4533-B6F3-E9BBEE86E41D}" type="presOf" srcId="{0FBDC6AC-D1E5-4492-89B8-E424DC104D1E}" destId="{E12F5455-1C43-434C-95ED-744A0502B4AD}" srcOrd="0" destOrd="0" presId="urn:microsoft.com/office/officeart/2005/8/layout/cycle2"/>
    <dgm:cxn modelId="{A6A99F63-326A-40C9-90A5-725CE077C2B7}" type="presParOf" srcId="{390F3740-8A69-4ACA-808A-E10FF5EE68E8}" destId="{B92F443D-05DE-4DC5-A3FF-0678AF0C42AC}" srcOrd="0" destOrd="0" presId="urn:microsoft.com/office/officeart/2005/8/layout/cycle2"/>
    <dgm:cxn modelId="{6B726ED9-9263-4746-B2BE-3A5689703DA6}" type="presParOf" srcId="{390F3740-8A69-4ACA-808A-E10FF5EE68E8}" destId="{E12F5455-1C43-434C-95ED-744A0502B4AD}" srcOrd="1" destOrd="0" presId="urn:microsoft.com/office/officeart/2005/8/layout/cycle2"/>
    <dgm:cxn modelId="{61591D22-D859-48CE-976D-81375E931624}" type="presParOf" srcId="{E12F5455-1C43-434C-95ED-744A0502B4AD}" destId="{25AB8092-D3C7-45D1-912B-7D8F63368610}" srcOrd="0" destOrd="0" presId="urn:microsoft.com/office/officeart/2005/8/layout/cycle2"/>
    <dgm:cxn modelId="{E15F2BDA-0949-4E50-9312-60A6911CB5A5}" type="presParOf" srcId="{390F3740-8A69-4ACA-808A-E10FF5EE68E8}" destId="{7B0F8A13-1594-4630-972B-E8FADDE49583}" srcOrd="2" destOrd="0" presId="urn:microsoft.com/office/officeart/2005/8/layout/cycle2"/>
    <dgm:cxn modelId="{B1B836EB-7697-43F8-A091-9A475BEBC6DC}" type="presParOf" srcId="{390F3740-8A69-4ACA-808A-E10FF5EE68E8}" destId="{1D5C01D8-EF61-4E15-90CF-A2648EDCCF70}" srcOrd="3" destOrd="0" presId="urn:microsoft.com/office/officeart/2005/8/layout/cycle2"/>
    <dgm:cxn modelId="{20CD227B-8238-4D24-9AA5-B207F15AAFED}" type="presParOf" srcId="{1D5C01D8-EF61-4E15-90CF-A2648EDCCF70}" destId="{93C07AB9-0367-4A40-9EE4-C1966C6FFA1B}" srcOrd="0" destOrd="0" presId="urn:microsoft.com/office/officeart/2005/8/layout/cycle2"/>
    <dgm:cxn modelId="{34C41D5C-90FD-4A91-95FE-ED54B5E20F8B}" type="presParOf" srcId="{390F3740-8A69-4ACA-808A-E10FF5EE68E8}" destId="{EE2C7FB0-8B86-4A4A-B8CA-1524F5452D1F}" srcOrd="4" destOrd="0" presId="urn:microsoft.com/office/officeart/2005/8/layout/cycle2"/>
    <dgm:cxn modelId="{4ACF5FD0-740D-4A4A-999E-5275DDF66A41}" type="presParOf" srcId="{390F3740-8A69-4ACA-808A-E10FF5EE68E8}" destId="{B560F163-1DF9-4AFB-BC0B-3A57DACA78FC}" srcOrd="5" destOrd="0" presId="urn:microsoft.com/office/officeart/2005/8/layout/cycle2"/>
    <dgm:cxn modelId="{3A93E59A-0720-4CE9-97FF-EB3B2CCE6298}" type="presParOf" srcId="{B560F163-1DF9-4AFB-BC0B-3A57DACA78FC}" destId="{84EC57A3-A53C-4D5A-A2B2-AF3963EED6E0}" srcOrd="0" destOrd="0" presId="urn:microsoft.com/office/officeart/2005/8/layout/cycle2"/>
    <dgm:cxn modelId="{F7864BF3-6EAD-469D-89E3-ECFECEDCB9CE}" type="presParOf" srcId="{390F3740-8A69-4ACA-808A-E10FF5EE68E8}" destId="{4748297A-69FA-4E42-8476-7484CB51DA85}" srcOrd="6" destOrd="0" presId="urn:microsoft.com/office/officeart/2005/8/layout/cycle2"/>
    <dgm:cxn modelId="{36B7DABE-468B-4BB7-8B19-DAAFBA160B4E}" type="presParOf" srcId="{390F3740-8A69-4ACA-808A-E10FF5EE68E8}" destId="{B1750ADD-0957-4CCC-B9B2-6B1D32C182ED}" srcOrd="7" destOrd="0" presId="urn:microsoft.com/office/officeart/2005/8/layout/cycle2"/>
    <dgm:cxn modelId="{96440341-CEDB-4068-8C35-0B2EE735B33E}" type="presParOf" srcId="{B1750ADD-0957-4CCC-B9B2-6B1D32C182ED}" destId="{4FD2A611-710D-4FC6-90EA-AFF413367842}" srcOrd="0" destOrd="0" presId="urn:microsoft.com/office/officeart/2005/8/layout/cycle2"/>
    <dgm:cxn modelId="{96AB8110-39E0-44CA-8D3C-FDD3E2ECDCA2}" type="presParOf" srcId="{390F3740-8A69-4ACA-808A-E10FF5EE68E8}" destId="{657D23D7-4E70-410E-9A37-3AD3EB61DA35}" srcOrd="8" destOrd="0" presId="urn:microsoft.com/office/officeart/2005/8/layout/cycle2"/>
    <dgm:cxn modelId="{882C0EA9-B993-41E2-97C0-E3ACA78FC762}" type="presParOf" srcId="{390F3740-8A69-4ACA-808A-E10FF5EE68E8}" destId="{48C6F008-8E4B-4540-9575-BBF58639CE46}" srcOrd="9" destOrd="0" presId="urn:microsoft.com/office/officeart/2005/8/layout/cycle2"/>
    <dgm:cxn modelId="{9E5B4F38-C106-4811-BBA7-9CFD2D37DD3E}" type="presParOf" srcId="{48C6F008-8E4B-4540-9575-BBF58639CE46}" destId="{3E28629A-3BEF-40E3-8F02-32608FC7C4F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7C1AB9-EC4B-4DE6-AA54-E8D1898EFA35}"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es-MX"/>
        </a:p>
      </dgm:t>
    </dgm:pt>
    <dgm:pt modelId="{4F1FD280-FA3D-4ABB-9DFC-BE41DCEE3A80}">
      <dgm:prSet phldrT="[Texto]"/>
      <dgm:spPr/>
      <dgm:t>
        <a:bodyPr/>
        <a:lstStyle/>
        <a:p>
          <a:r>
            <a:rPr lang="es-MX"/>
            <a:t>MODELO ROMÁNTICO</a:t>
          </a:r>
        </a:p>
      </dgm:t>
    </dgm:pt>
    <dgm:pt modelId="{48771352-1CA6-4555-917F-35B078F69FCB}" type="parTrans" cxnId="{666B1E68-AD69-4775-82A5-1E6FA992F689}">
      <dgm:prSet/>
      <dgm:spPr/>
      <dgm:t>
        <a:bodyPr/>
        <a:lstStyle/>
        <a:p>
          <a:endParaRPr lang="es-MX"/>
        </a:p>
      </dgm:t>
    </dgm:pt>
    <dgm:pt modelId="{132203EA-96EA-4F1B-8F66-B71A7F9B502B}" type="sibTrans" cxnId="{666B1E68-AD69-4775-82A5-1E6FA992F689}">
      <dgm:prSet/>
      <dgm:spPr/>
      <dgm:t>
        <a:bodyPr/>
        <a:lstStyle/>
        <a:p>
          <a:endParaRPr lang="es-MX"/>
        </a:p>
      </dgm:t>
    </dgm:pt>
    <dgm:pt modelId="{81B7D1F5-1AD1-4892-8E7D-7B8077475F91}">
      <dgm:prSet phldrT="[Texto]"/>
      <dgm:spPr/>
      <dgm:t>
        <a:bodyPr/>
        <a:lstStyle/>
        <a:p>
          <a:r>
            <a:rPr lang="es-MX"/>
            <a:t>METAS.</a:t>
          </a:r>
        </a:p>
        <a:p>
          <a:r>
            <a:rPr lang="es-MX"/>
            <a:t>Máxima autenticidad, espontaneidad y libertad.</a:t>
          </a:r>
        </a:p>
      </dgm:t>
    </dgm:pt>
    <dgm:pt modelId="{38A6E34F-EED5-4D03-ACC9-4145469A1D4F}" type="parTrans" cxnId="{02E462E6-70C3-4C8A-985E-904DAA6DEBB8}">
      <dgm:prSet/>
      <dgm:spPr/>
      <dgm:t>
        <a:bodyPr/>
        <a:lstStyle/>
        <a:p>
          <a:endParaRPr lang="es-MX"/>
        </a:p>
      </dgm:t>
    </dgm:pt>
    <dgm:pt modelId="{99144DF1-CA06-420A-A7B3-D53ECE65F2CE}" type="sibTrans" cxnId="{02E462E6-70C3-4C8A-985E-904DAA6DEBB8}">
      <dgm:prSet/>
      <dgm:spPr/>
      <dgm:t>
        <a:bodyPr/>
        <a:lstStyle/>
        <a:p>
          <a:endParaRPr lang="es-MX"/>
        </a:p>
      </dgm:t>
    </dgm:pt>
    <dgm:pt modelId="{6F5CC945-B96C-49DD-B881-74BEBA7D9E36}">
      <dgm:prSet phldrT="[Texto]"/>
      <dgm:spPr/>
      <dgm:t>
        <a:bodyPr/>
        <a:lstStyle/>
        <a:p>
          <a:r>
            <a:rPr lang="es-MX"/>
            <a:t>DESARROLLO.</a:t>
          </a:r>
        </a:p>
        <a:p>
          <a:r>
            <a:rPr lang="es-MX"/>
            <a:t>Natural, espontáneo y libre.</a:t>
          </a:r>
        </a:p>
      </dgm:t>
    </dgm:pt>
    <dgm:pt modelId="{2E624E40-B8FF-4FC9-A4BC-E237B262DD4C}" type="parTrans" cxnId="{28DA8EA5-010E-45ED-91A3-3017D1A326E0}">
      <dgm:prSet/>
      <dgm:spPr/>
      <dgm:t>
        <a:bodyPr/>
        <a:lstStyle/>
        <a:p>
          <a:endParaRPr lang="es-MX"/>
        </a:p>
      </dgm:t>
    </dgm:pt>
    <dgm:pt modelId="{264754AE-2BEB-4257-99DA-0E975D1A71CA}" type="sibTrans" cxnId="{28DA8EA5-010E-45ED-91A3-3017D1A326E0}">
      <dgm:prSet/>
      <dgm:spPr/>
      <dgm:t>
        <a:bodyPr/>
        <a:lstStyle/>
        <a:p>
          <a:endParaRPr lang="es-MX"/>
        </a:p>
      </dgm:t>
    </dgm:pt>
    <dgm:pt modelId="{0AF59B6B-B682-4B23-9759-E21FD490634E}">
      <dgm:prSet phldrT="[Texto]"/>
      <dgm:spPr/>
      <dgm:t>
        <a:bodyPr/>
        <a:lstStyle/>
        <a:p>
          <a:r>
            <a:rPr lang="es-MX"/>
            <a:t>CONTENIDOS.</a:t>
          </a:r>
        </a:p>
        <a:p>
          <a:r>
            <a:rPr lang="es-MX"/>
            <a:t>Ninguna programación, </a:t>
          </a:r>
        </a:p>
      </dgm:t>
    </dgm:pt>
    <dgm:pt modelId="{EC56EE68-8964-4A7A-917A-0795A70184D9}" type="parTrans" cxnId="{0E877093-EE6A-40AA-BDAF-E83DB2BA8B0B}">
      <dgm:prSet/>
      <dgm:spPr/>
      <dgm:t>
        <a:bodyPr/>
        <a:lstStyle/>
        <a:p>
          <a:endParaRPr lang="es-MX"/>
        </a:p>
      </dgm:t>
    </dgm:pt>
    <dgm:pt modelId="{E9F887AE-4A9C-4144-9E45-97FA5F320B83}" type="sibTrans" cxnId="{0E877093-EE6A-40AA-BDAF-E83DB2BA8B0B}">
      <dgm:prSet/>
      <dgm:spPr/>
      <dgm:t>
        <a:bodyPr/>
        <a:lstStyle/>
        <a:p>
          <a:endParaRPr lang="es-MX"/>
        </a:p>
      </dgm:t>
    </dgm:pt>
    <dgm:pt modelId="{DBA377E7-B502-4D2E-A084-AA16F405EFF9}">
      <dgm:prSet phldrT="[Texto]"/>
      <dgm:spPr/>
      <dgm:t>
        <a:bodyPr/>
        <a:lstStyle/>
        <a:p>
          <a:r>
            <a:rPr lang="es-MX"/>
            <a:t>ALUMNO-MAESTRO</a:t>
          </a:r>
        </a:p>
      </dgm:t>
    </dgm:pt>
    <dgm:pt modelId="{E76E08C4-38D3-4AD6-BC2D-6FF232A7874A}" type="parTrans" cxnId="{0F400C97-091C-4A24-BE08-76E18B2CE065}">
      <dgm:prSet/>
      <dgm:spPr/>
      <dgm:t>
        <a:bodyPr/>
        <a:lstStyle/>
        <a:p>
          <a:endParaRPr lang="es-MX"/>
        </a:p>
      </dgm:t>
    </dgm:pt>
    <dgm:pt modelId="{7A514E95-1FD7-4F80-A534-A5CDDEB52319}" type="sibTrans" cxnId="{0F400C97-091C-4A24-BE08-76E18B2CE065}">
      <dgm:prSet/>
      <dgm:spPr/>
      <dgm:t>
        <a:bodyPr/>
        <a:lstStyle/>
        <a:p>
          <a:endParaRPr lang="es-MX"/>
        </a:p>
      </dgm:t>
    </dgm:pt>
    <dgm:pt modelId="{6E2FA987-CF3B-45E9-92FD-7A470A2BCC6B}">
      <dgm:prSet phldrT="[Texto]"/>
      <dgm:spPr/>
      <dgm:t>
        <a:bodyPr/>
        <a:lstStyle/>
        <a:p>
          <a:r>
            <a:rPr lang="es-MX"/>
            <a:t>MÉTODO.</a:t>
          </a:r>
        </a:p>
        <a:p>
          <a:r>
            <a:rPr lang="es-MX"/>
            <a:t>Suprimir obstáculos e inferencias que inhiban la libre expresión.</a:t>
          </a:r>
        </a:p>
      </dgm:t>
    </dgm:pt>
    <dgm:pt modelId="{BD800822-242B-42AC-8D14-0DDC78B228C2}" type="parTrans" cxnId="{A7FEEB9B-597A-484F-8768-B0FB17E28EE4}">
      <dgm:prSet/>
      <dgm:spPr/>
      <dgm:t>
        <a:bodyPr/>
        <a:lstStyle/>
        <a:p>
          <a:endParaRPr lang="es-MX"/>
        </a:p>
      </dgm:t>
    </dgm:pt>
    <dgm:pt modelId="{E5C51B21-6A82-46E3-A6CE-E42EDDF06C94}" type="sibTrans" cxnId="{A7FEEB9B-597A-484F-8768-B0FB17E28EE4}">
      <dgm:prSet/>
      <dgm:spPr/>
      <dgm:t>
        <a:bodyPr/>
        <a:lstStyle/>
        <a:p>
          <a:endParaRPr lang="es-MX"/>
        </a:p>
      </dgm:t>
    </dgm:pt>
    <dgm:pt modelId="{27DEA2F4-9799-4427-ABB0-67DABE1EE211}" type="pres">
      <dgm:prSet presAssocID="{617C1AB9-EC4B-4DE6-AA54-E8D1898EFA35}" presName="hierChild1" presStyleCnt="0">
        <dgm:presLayoutVars>
          <dgm:chPref val="1"/>
          <dgm:dir/>
          <dgm:animOne val="branch"/>
          <dgm:animLvl val="lvl"/>
          <dgm:resizeHandles/>
        </dgm:presLayoutVars>
      </dgm:prSet>
      <dgm:spPr/>
      <dgm:t>
        <a:bodyPr/>
        <a:lstStyle/>
        <a:p>
          <a:endParaRPr lang="es-MX"/>
        </a:p>
      </dgm:t>
    </dgm:pt>
    <dgm:pt modelId="{5F0BCA70-9EB8-4237-9845-03935C7D1147}" type="pres">
      <dgm:prSet presAssocID="{4F1FD280-FA3D-4ABB-9DFC-BE41DCEE3A80}" presName="hierRoot1" presStyleCnt="0"/>
      <dgm:spPr/>
    </dgm:pt>
    <dgm:pt modelId="{8950670A-AF02-481D-9F7C-B7E88B2320E4}" type="pres">
      <dgm:prSet presAssocID="{4F1FD280-FA3D-4ABB-9DFC-BE41DCEE3A80}" presName="composite" presStyleCnt="0"/>
      <dgm:spPr/>
    </dgm:pt>
    <dgm:pt modelId="{A17657D2-5517-43F0-ABAA-627C0FADC75C}" type="pres">
      <dgm:prSet presAssocID="{4F1FD280-FA3D-4ABB-9DFC-BE41DCEE3A80}" presName="background" presStyleLbl="node0" presStyleIdx="0" presStyleCnt="1"/>
      <dgm:spPr/>
    </dgm:pt>
    <dgm:pt modelId="{A5ACCD96-A55C-4C00-9084-0CB2A5CCDCDD}" type="pres">
      <dgm:prSet presAssocID="{4F1FD280-FA3D-4ABB-9DFC-BE41DCEE3A80}" presName="text" presStyleLbl="fgAcc0" presStyleIdx="0" presStyleCnt="1">
        <dgm:presLayoutVars>
          <dgm:chPref val="3"/>
        </dgm:presLayoutVars>
      </dgm:prSet>
      <dgm:spPr/>
      <dgm:t>
        <a:bodyPr/>
        <a:lstStyle/>
        <a:p>
          <a:endParaRPr lang="es-MX"/>
        </a:p>
      </dgm:t>
    </dgm:pt>
    <dgm:pt modelId="{BACF070D-755A-46F9-9F62-F848D45FA419}" type="pres">
      <dgm:prSet presAssocID="{4F1FD280-FA3D-4ABB-9DFC-BE41DCEE3A80}" presName="hierChild2" presStyleCnt="0"/>
      <dgm:spPr/>
    </dgm:pt>
    <dgm:pt modelId="{6C623EF2-2AC6-4BF8-8F96-38E7D089B81D}" type="pres">
      <dgm:prSet presAssocID="{38A6E34F-EED5-4D03-ACC9-4145469A1D4F}" presName="Name10" presStyleLbl="parChTrans1D2" presStyleIdx="0" presStyleCnt="2"/>
      <dgm:spPr/>
      <dgm:t>
        <a:bodyPr/>
        <a:lstStyle/>
        <a:p>
          <a:endParaRPr lang="es-MX"/>
        </a:p>
      </dgm:t>
    </dgm:pt>
    <dgm:pt modelId="{56E15E00-E35B-413F-BC25-094D9C01ADEB}" type="pres">
      <dgm:prSet presAssocID="{81B7D1F5-1AD1-4892-8E7D-7B8077475F91}" presName="hierRoot2" presStyleCnt="0"/>
      <dgm:spPr/>
    </dgm:pt>
    <dgm:pt modelId="{C03C9A21-A3CE-4300-9366-DE0168B90B7E}" type="pres">
      <dgm:prSet presAssocID="{81B7D1F5-1AD1-4892-8E7D-7B8077475F91}" presName="composite2" presStyleCnt="0"/>
      <dgm:spPr/>
    </dgm:pt>
    <dgm:pt modelId="{CC7B85EC-9A8C-4AA2-A679-B821DAA39F02}" type="pres">
      <dgm:prSet presAssocID="{81B7D1F5-1AD1-4892-8E7D-7B8077475F91}" presName="background2" presStyleLbl="node2" presStyleIdx="0" presStyleCnt="2"/>
      <dgm:spPr/>
    </dgm:pt>
    <dgm:pt modelId="{C9BCF0C4-78BF-49C7-8A55-90F9B1148707}" type="pres">
      <dgm:prSet presAssocID="{81B7D1F5-1AD1-4892-8E7D-7B8077475F91}" presName="text2" presStyleLbl="fgAcc2" presStyleIdx="0" presStyleCnt="2">
        <dgm:presLayoutVars>
          <dgm:chPref val="3"/>
        </dgm:presLayoutVars>
      </dgm:prSet>
      <dgm:spPr/>
      <dgm:t>
        <a:bodyPr/>
        <a:lstStyle/>
        <a:p>
          <a:endParaRPr lang="es-MX"/>
        </a:p>
      </dgm:t>
    </dgm:pt>
    <dgm:pt modelId="{0C3A2EAE-EA20-4E8B-AD5A-B7A321845B58}" type="pres">
      <dgm:prSet presAssocID="{81B7D1F5-1AD1-4892-8E7D-7B8077475F91}" presName="hierChild3" presStyleCnt="0"/>
      <dgm:spPr/>
    </dgm:pt>
    <dgm:pt modelId="{11612EB5-B4BC-4CC1-8EF5-A498B874FA90}" type="pres">
      <dgm:prSet presAssocID="{2E624E40-B8FF-4FC9-A4BC-E237B262DD4C}" presName="Name17" presStyleLbl="parChTrans1D3" presStyleIdx="0" presStyleCnt="3"/>
      <dgm:spPr/>
      <dgm:t>
        <a:bodyPr/>
        <a:lstStyle/>
        <a:p>
          <a:endParaRPr lang="es-MX"/>
        </a:p>
      </dgm:t>
    </dgm:pt>
    <dgm:pt modelId="{21DD33B1-5B93-46D0-9ADC-8287CF014833}" type="pres">
      <dgm:prSet presAssocID="{6F5CC945-B96C-49DD-B881-74BEBA7D9E36}" presName="hierRoot3" presStyleCnt="0"/>
      <dgm:spPr/>
    </dgm:pt>
    <dgm:pt modelId="{3D30A342-8EE1-412D-BD6D-0DFAB65AB3CD}" type="pres">
      <dgm:prSet presAssocID="{6F5CC945-B96C-49DD-B881-74BEBA7D9E36}" presName="composite3" presStyleCnt="0"/>
      <dgm:spPr/>
    </dgm:pt>
    <dgm:pt modelId="{896D6AE5-46A5-4151-84B2-BD7691DC349A}" type="pres">
      <dgm:prSet presAssocID="{6F5CC945-B96C-49DD-B881-74BEBA7D9E36}" presName="background3" presStyleLbl="node3" presStyleIdx="0" presStyleCnt="3"/>
      <dgm:spPr/>
    </dgm:pt>
    <dgm:pt modelId="{AAAD1F50-0FEB-4EFA-9A74-6D9D94AFA161}" type="pres">
      <dgm:prSet presAssocID="{6F5CC945-B96C-49DD-B881-74BEBA7D9E36}" presName="text3" presStyleLbl="fgAcc3" presStyleIdx="0" presStyleCnt="3">
        <dgm:presLayoutVars>
          <dgm:chPref val="3"/>
        </dgm:presLayoutVars>
      </dgm:prSet>
      <dgm:spPr/>
      <dgm:t>
        <a:bodyPr/>
        <a:lstStyle/>
        <a:p>
          <a:endParaRPr lang="es-MX"/>
        </a:p>
      </dgm:t>
    </dgm:pt>
    <dgm:pt modelId="{B3B54531-0D08-4D42-B1C6-E837AEA1596C}" type="pres">
      <dgm:prSet presAssocID="{6F5CC945-B96C-49DD-B881-74BEBA7D9E36}" presName="hierChild4" presStyleCnt="0"/>
      <dgm:spPr/>
    </dgm:pt>
    <dgm:pt modelId="{19586160-23DD-423F-9BEE-0BAEAE8EE76F}" type="pres">
      <dgm:prSet presAssocID="{EC56EE68-8964-4A7A-917A-0795A70184D9}" presName="Name17" presStyleLbl="parChTrans1D3" presStyleIdx="1" presStyleCnt="3"/>
      <dgm:spPr/>
      <dgm:t>
        <a:bodyPr/>
        <a:lstStyle/>
        <a:p>
          <a:endParaRPr lang="es-MX"/>
        </a:p>
      </dgm:t>
    </dgm:pt>
    <dgm:pt modelId="{439FF0EF-A241-4344-B0DF-3459F2A9B034}" type="pres">
      <dgm:prSet presAssocID="{0AF59B6B-B682-4B23-9759-E21FD490634E}" presName="hierRoot3" presStyleCnt="0"/>
      <dgm:spPr/>
    </dgm:pt>
    <dgm:pt modelId="{9449513D-8394-4E33-8D36-F18CC12955D7}" type="pres">
      <dgm:prSet presAssocID="{0AF59B6B-B682-4B23-9759-E21FD490634E}" presName="composite3" presStyleCnt="0"/>
      <dgm:spPr/>
    </dgm:pt>
    <dgm:pt modelId="{7C53F9BF-08D6-4827-8109-97AA15BB3BF9}" type="pres">
      <dgm:prSet presAssocID="{0AF59B6B-B682-4B23-9759-E21FD490634E}" presName="background3" presStyleLbl="node3" presStyleIdx="1" presStyleCnt="3"/>
      <dgm:spPr/>
    </dgm:pt>
    <dgm:pt modelId="{135258D5-FBDE-4422-A9A3-D0F4AC052140}" type="pres">
      <dgm:prSet presAssocID="{0AF59B6B-B682-4B23-9759-E21FD490634E}" presName="text3" presStyleLbl="fgAcc3" presStyleIdx="1" presStyleCnt="3">
        <dgm:presLayoutVars>
          <dgm:chPref val="3"/>
        </dgm:presLayoutVars>
      </dgm:prSet>
      <dgm:spPr/>
      <dgm:t>
        <a:bodyPr/>
        <a:lstStyle/>
        <a:p>
          <a:endParaRPr lang="es-MX"/>
        </a:p>
      </dgm:t>
    </dgm:pt>
    <dgm:pt modelId="{92D8C314-FCDD-4E88-9A92-DED163189D4B}" type="pres">
      <dgm:prSet presAssocID="{0AF59B6B-B682-4B23-9759-E21FD490634E}" presName="hierChild4" presStyleCnt="0"/>
      <dgm:spPr/>
    </dgm:pt>
    <dgm:pt modelId="{094883C2-227E-4FCF-8558-74B97454A9B4}" type="pres">
      <dgm:prSet presAssocID="{E76E08C4-38D3-4AD6-BC2D-6FF232A7874A}" presName="Name10" presStyleLbl="parChTrans1D2" presStyleIdx="1" presStyleCnt="2"/>
      <dgm:spPr/>
      <dgm:t>
        <a:bodyPr/>
        <a:lstStyle/>
        <a:p>
          <a:endParaRPr lang="es-MX"/>
        </a:p>
      </dgm:t>
    </dgm:pt>
    <dgm:pt modelId="{1A7AF187-56D1-4CFF-A120-35322FB8C9A9}" type="pres">
      <dgm:prSet presAssocID="{DBA377E7-B502-4D2E-A084-AA16F405EFF9}" presName="hierRoot2" presStyleCnt="0"/>
      <dgm:spPr/>
    </dgm:pt>
    <dgm:pt modelId="{C757F5E7-C443-4DAC-9764-FCFA0B62B2F0}" type="pres">
      <dgm:prSet presAssocID="{DBA377E7-B502-4D2E-A084-AA16F405EFF9}" presName="composite2" presStyleCnt="0"/>
      <dgm:spPr/>
    </dgm:pt>
    <dgm:pt modelId="{01CC11A5-7EB7-4F1E-AC92-A15F41BE3892}" type="pres">
      <dgm:prSet presAssocID="{DBA377E7-B502-4D2E-A084-AA16F405EFF9}" presName="background2" presStyleLbl="node2" presStyleIdx="1" presStyleCnt="2"/>
      <dgm:spPr/>
    </dgm:pt>
    <dgm:pt modelId="{6DD074A7-19C7-428E-8BD6-3C3AEDE4D3CE}" type="pres">
      <dgm:prSet presAssocID="{DBA377E7-B502-4D2E-A084-AA16F405EFF9}" presName="text2" presStyleLbl="fgAcc2" presStyleIdx="1" presStyleCnt="2">
        <dgm:presLayoutVars>
          <dgm:chPref val="3"/>
        </dgm:presLayoutVars>
      </dgm:prSet>
      <dgm:spPr/>
      <dgm:t>
        <a:bodyPr/>
        <a:lstStyle/>
        <a:p>
          <a:endParaRPr lang="es-MX"/>
        </a:p>
      </dgm:t>
    </dgm:pt>
    <dgm:pt modelId="{034DF2B8-A5B8-4E35-9418-50B2E5F439B8}" type="pres">
      <dgm:prSet presAssocID="{DBA377E7-B502-4D2E-A084-AA16F405EFF9}" presName="hierChild3" presStyleCnt="0"/>
      <dgm:spPr/>
    </dgm:pt>
    <dgm:pt modelId="{37D727BA-EEC2-48C9-9590-D35BD78C9061}" type="pres">
      <dgm:prSet presAssocID="{BD800822-242B-42AC-8D14-0DDC78B228C2}" presName="Name17" presStyleLbl="parChTrans1D3" presStyleIdx="2" presStyleCnt="3"/>
      <dgm:spPr/>
      <dgm:t>
        <a:bodyPr/>
        <a:lstStyle/>
        <a:p>
          <a:endParaRPr lang="es-MX"/>
        </a:p>
      </dgm:t>
    </dgm:pt>
    <dgm:pt modelId="{356FDD3A-ED48-4B64-A017-7DA98545188F}" type="pres">
      <dgm:prSet presAssocID="{6E2FA987-CF3B-45E9-92FD-7A470A2BCC6B}" presName="hierRoot3" presStyleCnt="0"/>
      <dgm:spPr/>
    </dgm:pt>
    <dgm:pt modelId="{93F1EE40-4E0E-4B6C-9E4D-198064B69CA1}" type="pres">
      <dgm:prSet presAssocID="{6E2FA987-CF3B-45E9-92FD-7A470A2BCC6B}" presName="composite3" presStyleCnt="0"/>
      <dgm:spPr/>
    </dgm:pt>
    <dgm:pt modelId="{1763B36A-608B-4E84-86FC-2D40CAB67690}" type="pres">
      <dgm:prSet presAssocID="{6E2FA987-CF3B-45E9-92FD-7A470A2BCC6B}" presName="background3" presStyleLbl="node3" presStyleIdx="2" presStyleCnt="3"/>
      <dgm:spPr/>
    </dgm:pt>
    <dgm:pt modelId="{430F9D44-78D5-4B28-B881-48F75719AE9C}" type="pres">
      <dgm:prSet presAssocID="{6E2FA987-CF3B-45E9-92FD-7A470A2BCC6B}" presName="text3" presStyleLbl="fgAcc3" presStyleIdx="2" presStyleCnt="3">
        <dgm:presLayoutVars>
          <dgm:chPref val="3"/>
        </dgm:presLayoutVars>
      </dgm:prSet>
      <dgm:spPr/>
      <dgm:t>
        <a:bodyPr/>
        <a:lstStyle/>
        <a:p>
          <a:endParaRPr lang="es-MX"/>
        </a:p>
      </dgm:t>
    </dgm:pt>
    <dgm:pt modelId="{B63D583D-4123-47DE-B2C6-41B462944D30}" type="pres">
      <dgm:prSet presAssocID="{6E2FA987-CF3B-45E9-92FD-7A470A2BCC6B}" presName="hierChild4" presStyleCnt="0"/>
      <dgm:spPr/>
    </dgm:pt>
  </dgm:ptLst>
  <dgm:cxnLst>
    <dgm:cxn modelId="{0E877093-EE6A-40AA-BDAF-E83DB2BA8B0B}" srcId="{81B7D1F5-1AD1-4892-8E7D-7B8077475F91}" destId="{0AF59B6B-B682-4B23-9759-E21FD490634E}" srcOrd="1" destOrd="0" parTransId="{EC56EE68-8964-4A7A-917A-0795A70184D9}" sibTransId="{E9F887AE-4A9C-4144-9E45-97FA5F320B83}"/>
    <dgm:cxn modelId="{32FAC372-896D-466C-82B7-A2D788BA597D}" type="presOf" srcId="{617C1AB9-EC4B-4DE6-AA54-E8D1898EFA35}" destId="{27DEA2F4-9799-4427-ABB0-67DABE1EE211}" srcOrd="0" destOrd="0" presId="urn:microsoft.com/office/officeart/2005/8/layout/hierarchy1"/>
    <dgm:cxn modelId="{68F0DA91-569F-4DE9-B151-1F64C49E146D}" type="presOf" srcId="{E76E08C4-38D3-4AD6-BC2D-6FF232A7874A}" destId="{094883C2-227E-4FCF-8558-74B97454A9B4}" srcOrd="0" destOrd="0" presId="urn:microsoft.com/office/officeart/2005/8/layout/hierarchy1"/>
    <dgm:cxn modelId="{1A63B129-5544-44EC-AF8D-107477835DD7}" type="presOf" srcId="{81B7D1F5-1AD1-4892-8E7D-7B8077475F91}" destId="{C9BCF0C4-78BF-49C7-8A55-90F9B1148707}" srcOrd="0" destOrd="0" presId="urn:microsoft.com/office/officeart/2005/8/layout/hierarchy1"/>
    <dgm:cxn modelId="{527636B3-DEA1-43CE-83B5-C2656DE8CDA2}" type="presOf" srcId="{EC56EE68-8964-4A7A-917A-0795A70184D9}" destId="{19586160-23DD-423F-9BEE-0BAEAE8EE76F}" srcOrd="0" destOrd="0" presId="urn:microsoft.com/office/officeart/2005/8/layout/hierarchy1"/>
    <dgm:cxn modelId="{28DA8EA5-010E-45ED-91A3-3017D1A326E0}" srcId="{81B7D1F5-1AD1-4892-8E7D-7B8077475F91}" destId="{6F5CC945-B96C-49DD-B881-74BEBA7D9E36}" srcOrd="0" destOrd="0" parTransId="{2E624E40-B8FF-4FC9-A4BC-E237B262DD4C}" sibTransId="{264754AE-2BEB-4257-99DA-0E975D1A71CA}"/>
    <dgm:cxn modelId="{0F400C97-091C-4A24-BE08-76E18B2CE065}" srcId="{4F1FD280-FA3D-4ABB-9DFC-BE41DCEE3A80}" destId="{DBA377E7-B502-4D2E-A084-AA16F405EFF9}" srcOrd="1" destOrd="0" parTransId="{E76E08C4-38D3-4AD6-BC2D-6FF232A7874A}" sibTransId="{7A514E95-1FD7-4F80-A534-A5CDDEB52319}"/>
    <dgm:cxn modelId="{9ABF3D2B-C1F6-4832-9E07-15FEC16D4AE5}" type="presOf" srcId="{6E2FA987-CF3B-45E9-92FD-7A470A2BCC6B}" destId="{430F9D44-78D5-4B28-B881-48F75719AE9C}" srcOrd="0" destOrd="0" presId="urn:microsoft.com/office/officeart/2005/8/layout/hierarchy1"/>
    <dgm:cxn modelId="{666B1E68-AD69-4775-82A5-1E6FA992F689}" srcId="{617C1AB9-EC4B-4DE6-AA54-E8D1898EFA35}" destId="{4F1FD280-FA3D-4ABB-9DFC-BE41DCEE3A80}" srcOrd="0" destOrd="0" parTransId="{48771352-1CA6-4555-917F-35B078F69FCB}" sibTransId="{132203EA-96EA-4F1B-8F66-B71A7F9B502B}"/>
    <dgm:cxn modelId="{10A08484-8585-4D2C-BFB8-E77D4A6526C9}" type="presOf" srcId="{4F1FD280-FA3D-4ABB-9DFC-BE41DCEE3A80}" destId="{A5ACCD96-A55C-4C00-9084-0CB2A5CCDCDD}" srcOrd="0" destOrd="0" presId="urn:microsoft.com/office/officeart/2005/8/layout/hierarchy1"/>
    <dgm:cxn modelId="{A7FEEB9B-597A-484F-8768-B0FB17E28EE4}" srcId="{DBA377E7-B502-4D2E-A084-AA16F405EFF9}" destId="{6E2FA987-CF3B-45E9-92FD-7A470A2BCC6B}" srcOrd="0" destOrd="0" parTransId="{BD800822-242B-42AC-8D14-0DDC78B228C2}" sibTransId="{E5C51B21-6A82-46E3-A6CE-E42EDDF06C94}"/>
    <dgm:cxn modelId="{C2E3161D-B7AA-44FC-A5DC-BFC32BA9CE77}" type="presOf" srcId="{2E624E40-B8FF-4FC9-A4BC-E237B262DD4C}" destId="{11612EB5-B4BC-4CC1-8EF5-A498B874FA90}" srcOrd="0" destOrd="0" presId="urn:microsoft.com/office/officeart/2005/8/layout/hierarchy1"/>
    <dgm:cxn modelId="{102FB16F-AB50-40F0-841C-B7A837529B6F}" type="presOf" srcId="{BD800822-242B-42AC-8D14-0DDC78B228C2}" destId="{37D727BA-EEC2-48C9-9590-D35BD78C9061}" srcOrd="0" destOrd="0" presId="urn:microsoft.com/office/officeart/2005/8/layout/hierarchy1"/>
    <dgm:cxn modelId="{F510C6DC-AE4C-4722-9A10-45EB4C3C1864}" type="presOf" srcId="{DBA377E7-B502-4D2E-A084-AA16F405EFF9}" destId="{6DD074A7-19C7-428E-8BD6-3C3AEDE4D3CE}" srcOrd="0" destOrd="0" presId="urn:microsoft.com/office/officeart/2005/8/layout/hierarchy1"/>
    <dgm:cxn modelId="{02E462E6-70C3-4C8A-985E-904DAA6DEBB8}" srcId="{4F1FD280-FA3D-4ABB-9DFC-BE41DCEE3A80}" destId="{81B7D1F5-1AD1-4892-8E7D-7B8077475F91}" srcOrd="0" destOrd="0" parTransId="{38A6E34F-EED5-4D03-ACC9-4145469A1D4F}" sibTransId="{99144DF1-CA06-420A-A7B3-D53ECE65F2CE}"/>
    <dgm:cxn modelId="{0D4FFE09-532B-47FF-BB65-467999611F4E}" type="presOf" srcId="{38A6E34F-EED5-4D03-ACC9-4145469A1D4F}" destId="{6C623EF2-2AC6-4BF8-8F96-38E7D089B81D}" srcOrd="0" destOrd="0" presId="urn:microsoft.com/office/officeart/2005/8/layout/hierarchy1"/>
    <dgm:cxn modelId="{574AE120-6BA0-4530-9210-5F424346D1AE}" type="presOf" srcId="{6F5CC945-B96C-49DD-B881-74BEBA7D9E36}" destId="{AAAD1F50-0FEB-4EFA-9A74-6D9D94AFA161}" srcOrd="0" destOrd="0" presId="urn:microsoft.com/office/officeart/2005/8/layout/hierarchy1"/>
    <dgm:cxn modelId="{F2BA65E4-9562-45D1-8CC5-CC54806867B0}" type="presOf" srcId="{0AF59B6B-B682-4B23-9759-E21FD490634E}" destId="{135258D5-FBDE-4422-A9A3-D0F4AC052140}" srcOrd="0" destOrd="0" presId="urn:microsoft.com/office/officeart/2005/8/layout/hierarchy1"/>
    <dgm:cxn modelId="{A1A20D65-3387-4819-9C8F-E6BBC32A57BD}" type="presParOf" srcId="{27DEA2F4-9799-4427-ABB0-67DABE1EE211}" destId="{5F0BCA70-9EB8-4237-9845-03935C7D1147}" srcOrd="0" destOrd="0" presId="urn:microsoft.com/office/officeart/2005/8/layout/hierarchy1"/>
    <dgm:cxn modelId="{EECDBD53-1FB9-487F-A1F9-F30618B6CBD6}" type="presParOf" srcId="{5F0BCA70-9EB8-4237-9845-03935C7D1147}" destId="{8950670A-AF02-481D-9F7C-B7E88B2320E4}" srcOrd="0" destOrd="0" presId="urn:microsoft.com/office/officeart/2005/8/layout/hierarchy1"/>
    <dgm:cxn modelId="{61B3982F-DBEE-4D4A-8750-C0CB6353C6CF}" type="presParOf" srcId="{8950670A-AF02-481D-9F7C-B7E88B2320E4}" destId="{A17657D2-5517-43F0-ABAA-627C0FADC75C}" srcOrd="0" destOrd="0" presId="urn:microsoft.com/office/officeart/2005/8/layout/hierarchy1"/>
    <dgm:cxn modelId="{226034CC-7BD3-412D-AA5B-DB266899E857}" type="presParOf" srcId="{8950670A-AF02-481D-9F7C-B7E88B2320E4}" destId="{A5ACCD96-A55C-4C00-9084-0CB2A5CCDCDD}" srcOrd="1" destOrd="0" presId="urn:microsoft.com/office/officeart/2005/8/layout/hierarchy1"/>
    <dgm:cxn modelId="{556E28FD-4562-453E-81A3-99A1729E784C}" type="presParOf" srcId="{5F0BCA70-9EB8-4237-9845-03935C7D1147}" destId="{BACF070D-755A-46F9-9F62-F848D45FA419}" srcOrd="1" destOrd="0" presId="urn:microsoft.com/office/officeart/2005/8/layout/hierarchy1"/>
    <dgm:cxn modelId="{5603F160-40A7-4AA3-B6F8-848C2ED3F66E}" type="presParOf" srcId="{BACF070D-755A-46F9-9F62-F848D45FA419}" destId="{6C623EF2-2AC6-4BF8-8F96-38E7D089B81D}" srcOrd="0" destOrd="0" presId="urn:microsoft.com/office/officeart/2005/8/layout/hierarchy1"/>
    <dgm:cxn modelId="{C52E90EC-56C5-400D-B402-A7E2B927ED29}" type="presParOf" srcId="{BACF070D-755A-46F9-9F62-F848D45FA419}" destId="{56E15E00-E35B-413F-BC25-094D9C01ADEB}" srcOrd="1" destOrd="0" presId="urn:microsoft.com/office/officeart/2005/8/layout/hierarchy1"/>
    <dgm:cxn modelId="{3B3FE0E1-4C2E-46DB-9FD6-8E093C502452}" type="presParOf" srcId="{56E15E00-E35B-413F-BC25-094D9C01ADEB}" destId="{C03C9A21-A3CE-4300-9366-DE0168B90B7E}" srcOrd="0" destOrd="0" presId="urn:microsoft.com/office/officeart/2005/8/layout/hierarchy1"/>
    <dgm:cxn modelId="{34F11420-00A7-4E7A-8182-DE485BEDB1D6}" type="presParOf" srcId="{C03C9A21-A3CE-4300-9366-DE0168B90B7E}" destId="{CC7B85EC-9A8C-4AA2-A679-B821DAA39F02}" srcOrd="0" destOrd="0" presId="urn:microsoft.com/office/officeart/2005/8/layout/hierarchy1"/>
    <dgm:cxn modelId="{F672C50D-A1ED-49C5-8408-473CF1DDCC7E}" type="presParOf" srcId="{C03C9A21-A3CE-4300-9366-DE0168B90B7E}" destId="{C9BCF0C4-78BF-49C7-8A55-90F9B1148707}" srcOrd="1" destOrd="0" presId="urn:microsoft.com/office/officeart/2005/8/layout/hierarchy1"/>
    <dgm:cxn modelId="{FAE15270-35D7-42E3-9381-3E215497E3CD}" type="presParOf" srcId="{56E15E00-E35B-413F-BC25-094D9C01ADEB}" destId="{0C3A2EAE-EA20-4E8B-AD5A-B7A321845B58}" srcOrd="1" destOrd="0" presId="urn:microsoft.com/office/officeart/2005/8/layout/hierarchy1"/>
    <dgm:cxn modelId="{3F3B1C8E-13D5-46A7-99DD-1F5F012099BC}" type="presParOf" srcId="{0C3A2EAE-EA20-4E8B-AD5A-B7A321845B58}" destId="{11612EB5-B4BC-4CC1-8EF5-A498B874FA90}" srcOrd="0" destOrd="0" presId="urn:microsoft.com/office/officeart/2005/8/layout/hierarchy1"/>
    <dgm:cxn modelId="{714BF96D-FF4F-4514-A674-9C0178458994}" type="presParOf" srcId="{0C3A2EAE-EA20-4E8B-AD5A-B7A321845B58}" destId="{21DD33B1-5B93-46D0-9ADC-8287CF014833}" srcOrd="1" destOrd="0" presId="urn:microsoft.com/office/officeart/2005/8/layout/hierarchy1"/>
    <dgm:cxn modelId="{D4DEF91C-B0BD-435D-8CF9-92D41AD80F60}" type="presParOf" srcId="{21DD33B1-5B93-46D0-9ADC-8287CF014833}" destId="{3D30A342-8EE1-412D-BD6D-0DFAB65AB3CD}" srcOrd="0" destOrd="0" presId="urn:microsoft.com/office/officeart/2005/8/layout/hierarchy1"/>
    <dgm:cxn modelId="{C9F1620B-71C8-4960-8222-97A3CC7AA067}" type="presParOf" srcId="{3D30A342-8EE1-412D-BD6D-0DFAB65AB3CD}" destId="{896D6AE5-46A5-4151-84B2-BD7691DC349A}" srcOrd="0" destOrd="0" presId="urn:microsoft.com/office/officeart/2005/8/layout/hierarchy1"/>
    <dgm:cxn modelId="{12F6F9F9-D6E5-41FC-BDD1-AAE1A2EE57E2}" type="presParOf" srcId="{3D30A342-8EE1-412D-BD6D-0DFAB65AB3CD}" destId="{AAAD1F50-0FEB-4EFA-9A74-6D9D94AFA161}" srcOrd="1" destOrd="0" presId="urn:microsoft.com/office/officeart/2005/8/layout/hierarchy1"/>
    <dgm:cxn modelId="{1A509F3D-B88C-4DEF-9FE6-6032E606E69F}" type="presParOf" srcId="{21DD33B1-5B93-46D0-9ADC-8287CF014833}" destId="{B3B54531-0D08-4D42-B1C6-E837AEA1596C}" srcOrd="1" destOrd="0" presId="urn:microsoft.com/office/officeart/2005/8/layout/hierarchy1"/>
    <dgm:cxn modelId="{86F78750-313E-4420-BE96-CE9ACBB0FE94}" type="presParOf" srcId="{0C3A2EAE-EA20-4E8B-AD5A-B7A321845B58}" destId="{19586160-23DD-423F-9BEE-0BAEAE8EE76F}" srcOrd="2" destOrd="0" presId="urn:microsoft.com/office/officeart/2005/8/layout/hierarchy1"/>
    <dgm:cxn modelId="{91433D20-4D9A-4902-BC49-9A9902A1B714}" type="presParOf" srcId="{0C3A2EAE-EA20-4E8B-AD5A-B7A321845B58}" destId="{439FF0EF-A241-4344-B0DF-3459F2A9B034}" srcOrd="3" destOrd="0" presId="urn:microsoft.com/office/officeart/2005/8/layout/hierarchy1"/>
    <dgm:cxn modelId="{2A3B2A2C-F8D6-4276-AA62-4978EF5323CD}" type="presParOf" srcId="{439FF0EF-A241-4344-B0DF-3459F2A9B034}" destId="{9449513D-8394-4E33-8D36-F18CC12955D7}" srcOrd="0" destOrd="0" presId="urn:microsoft.com/office/officeart/2005/8/layout/hierarchy1"/>
    <dgm:cxn modelId="{FCAF66B1-C4C9-402B-825A-D12E91A7410F}" type="presParOf" srcId="{9449513D-8394-4E33-8D36-F18CC12955D7}" destId="{7C53F9BF-08D6-4827-8109-97AA15BB3BF9}" srcOrd="0" destOrd="0" presId="urn:microsoft.com/office/officeart/2005/8/layout/hierarchy1"/>
    <dgm:cxn modelId="{207BDB30-F8A0-4D82-B56A-456311DD5275}" type="presParOf" srcId="{9449513D-8394-4E33-8D36-F18CC12955D7}" destId="{135258D5-FBDE-4422-A9A3-D0F4AC052140}" srcOrd="1" destOrd="0" presId="urn:microsoft.com/office/officeart/2005/8/layout/hierarchy1"/>
    <dgm:cxn modelId="{05867F9B-F8C7-4FB0-B55E-40434E2BCFA2}" type="presParOf" srcId="{439FF0EF-A241-4344-B0DF-3459F2A9B034}" destId="{92D8C314-FCDD-4E88-9A92-DED163189D4B}" srcOrd="1" destOrd="0" presId="urn:microsoft.com/office/officeart/2005/8/layout/hierarchy1"/>
    <dgm:cxn modelId="{0C9F390C-83BF-48A8-A4E7-CD1F2A2D8A70}" type="presParOf" srcId="{BACF070D-755A-46F9-9F62-F848D45FA419}" destId="{094883C2-227E-4FCF-8558-74B97454A9B4}" srcOrd="2" destOrd="0" presId="urn:microsoft.com/office/officeart/2005/8/layout/hierarchy1"/>
    <dgm:cxn modelId="{A95B69F6-67DD-4B3C-9B2A-A250BF02242A}" type="presParOf" srcId="{BACF070D-755A-46F9-9F62-F848D45FA419}" destId="{1A7AF187-56D1-4CFF-A120-35322FB8C9A9}" srcOrd="3" destOrd="0" presId="urn:microsoft.com/office/officeart/2005/8/layout/hierarchy1"/>
    <dgm:cxn modelId="{D521C52E-A141-4B91-B4DE-8656FDB22B26}" type="presParOf" srcId="{1A7AF187-56D1-4CFF-A120-35322FB8C9A9}" destId="{C757F5E7-C443-4DAC-9764-FCFA0B62B2F0}" srcOrd="0" destOrd="0" presId="urn:microsoft.com/office/officeart/2005/8/layout/hierarchy1"/>
    <dgm:cxn modelId="{8C9795CF-CF7E-4D3E-AE6F-F68DAFD57F38}" type="presParOf" srcId="{C757F5E7-C443-4DAC-9764-FCFA0B62B2F0}" destId="{01CC11A5-7EB7-4F1E-AC92-A15F41BE3892}" srcOrd="0" destOrd="0" presId="urn:microsoft.com/office/officeart/2005/8/layout/hierarchy1"/>
    <dgm:cxn modelId="{89CC0F24-FEDD-4A08-8721-DE711B6D971E}" type="presParOf" srcId="{C757F5E7-C443-4DAC-9764-FCFA0B62B2F0}" destId="{6DD074A7-19C7-428E-8BD6-3C3AEDE4D3CE}" srcOrd="1" destOrd="0" presId="urn:microsoft.com/office/officeart/2005/8/layout/hierarchy1"/>
    <dgm:cxn modelId="{1F65BA8B-467B-49E0-9D6A-56A8C40A7D06}" type="presParOf" srcId="{1A7AF187-56D1-4CFF-A120-35322FB8C9A9}" destId="{034DF2B8-A5B8-4E35-9418-50B2E5F439B8}" srcOrd="1" destOrd="0" presId="urn:microsoft.com/office/officeart/2005/8/layout/hierarchy1"/>
    <dgm:cxn modelId="{BF07827B-B8F5-40DD-ADD1-457B0D282409}" type="presParOf" srcId="{034DF2B8-A5B8-4E35-9418-50B2E5F439B8}" destId="{37D727BA-EEC2-48C9-9590-D35BD78C9061}" srcOrd="0" destOrd="0" presId="urn:microsoft.com/office/officeart/2005/8/layout/hierarchy1"/>
    <dgm:cxn modelId="{289C7C00-19E0-4E76-88C3-42C6D6007E94}" type="presParOf" srcId="{034DF2B8-A5B8-4E35-9418-50B2E5F439B8}" destId="{356FDD3A-ED48-4B64-A017-7DA98545188F}" srcOrd="1" destOrd="0" presId="urn:microsoft.com/office/officeart/2005/8/layout/hierarchy1"/>
    <dgm:cxn modelId="{92418CB8-DC92-43BF-BE53-CF85CEF0CA86}" type="presParOf" srcId="{356FDD3A-ED48-4B64-A017-7DA98545188F}" destId="{93F1EE40-4E0E-4B6C-9E4D-198064B69CA1}" srcOrd="0" destOrd="0" presId="urn:microsoft.com/office/officeart/2005/8/layout/hierarchy1"/>
    <dgm:cxn modelId="{83E48F25-53B4-4748-BC62-60944FD7A7AC}" type="presParOf" srcId="{93F1EE40-4E0E-4B6C-9E4D-198064B69CA1}" destId="{1763B36A-608B-4E84-86FC-2D40CAB67690}" srcOrd="0" destOrd="0" presId="urn:microsoft.com/office/officeart/2005/8/layout/hierarchy1"/>
    <dgm:cxn modelId="{6F3AAF51-1897-4696-8002-64AADB25DE3F}" type="presParOf" srcId="{93F1EE40-4E0E-4B6C-9E4D-198064B69CA1}" destId="{430F9D44-78D5-4B28-B881-48F75719AE9C}" srcOrd="1" destOrd="0" presId="urn:microsoft.com/office/officeart/2005/8/layout/hierarchy1"/>
    <dgm:cxn modelId="{3DC03DDC-77BC-4038-BAF2-AD5F852A558B}" type="presParOf" srcId="{356FDD3A-ED48-4B64-A017-7DA98545188F}" destId="{B63D583D-4123-47DE-B2C6-41B462944D3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6C4BBC-5856-4590-A1D7-ED73F211D9AD}" type="doc">
      <dgm:prSet loTypeId="urn:microsoft.com/office/officeart/2005/8/layout/cycle7" loCatId="cycle" qsTypeId="urn:microsoft.com/office/officeart/2005/8/quickstyle/simple1" qsCatId="simple" csTypeId="urn:microsoft.com/office/officeart/2005/8/colors/colorful4" csCatId="colorful" phldr="1"/>
      <dgm:spPr/>
      <dgm:t>
        <a:bodyPr/>
        <a:lstStyle/>
        <a:p>
          <a:endParaRPr lang="es-MX"/>
        </a:p>
      </dgm:t>
    </dgm:pt>
    <dgm:pt modelId="{33F0400F-8BAB-45B3-B1F7-E53A706C3BC5}">
      <dgm:prSet phldrT="[Texto]" custT="1"/>
      <dgm:spPr/>
      <dgm:t>
        <a:bodyPr/>
        <a:lstStyle/>
        <a:p>
          <a:r>
            <a:rPr lang="es-MX" sz="2400" dirty="0" smtClean="0"/>
            <a:t>Genética</a:t>
          </a:r>
          <a:endParaRPr lang="es-MX" sz="1800" dirty="0"/>
        </a:p>
      </dgm:t>
    </dgm:pt>
    <dgm:pt modelId="{0A8A36FD-4D61-4032-9CBF-55FF48D36E3D}" type="parTrans" cxnId="{75782397-46D4-4AB6-B772-41CA1864E979}">
      <dgm:prSet/>
      <dgm:spPr/>
      <dgm:t>
        <a:bodyPr/>
        <a:lstStyle/>
        <a:p>
          <a:endParaRPr lang="es-MX"/>
        </a:p>
      </dgm:t>
    </dgm:pt>
    <dgm:pt modelId="{68378336-136A-4BF9-9BA8-551AB9D3733F}" type="sibTrans" cxnId="{75782397-46D4-4AB6-B772-41CA1864E979}">
      <dgm:prSet/>
      <dgm:spPr/>
      <dgm:t>
        <a:bodyPr/>
        <a:lstStyle/>
        <a:p>
          <a:endParaRPr lang="es-MX"/>
        </a:p>
      </dgm:t>
    </dgm:pt>
    <dgm:pt modelId="{ADDF3AEA-101F-46CE-B9C3-012F6525F2BA}">
      <dgm:prSet phldrT="[Texto]" custT="1"/>
      <dgm:spPr/>
      <dgm:t>
        <a:bodyPr/>
        <a:lstStyle/>
        <a:p>
          <a:r>
            <a:rPr lang="es-MX" sz="2400" dirty="0"/>
            <a:t>FUNCIONAL</a:t>
          </a:r>
        </a:p>
      </dgm:t>
    </dgm:pt>
    <dgm:pt modelId="{9241540B-9153-4F1B-8000-9FE5FB384305}" type="parTrans" cxnId="{E97C05CF-4647-4FA4-938C-C5B9DC6AD092}">
      <dgm:prSet/>
      <dgm:spPr/>
      <dgm:t>
        <a:bodyPr/>
        <a:lstStyle/>
        <a:p>
          <a:endParaRPr lang="es-MX"/>
        </a:p>
      </dgm:t>
    </dgm:pt>
    <dgm:pt modelId="{A4DA94F8-7C4C-486F-AC37-9CAC1623B155}" type="sibTrans" cxnId="{E97C05CF-4647-4FA4-938C-C5B9DC6AD092}">
      <dgm:prSet/>
      <dgm:spPr/>
      <dgm:t>
        <a:bodyPr/>
        <a:lstStyle/>
        <a:p>
          <a:endParaRPr lang="es-MX"/>
        </a:p>
      </dgm:t>
    </dgm:pt>
    <dgm:pt modelId="{35C36A57-CA70-4DD9-9AAE-6DC642E340C9}">
      <dgm:prSet phldrT="[Texto]" custT="1"/>
      <dgm:spPr/>
      <dgm:t>
        <a:bodyPr/>
        <a:lstStyle/>
        <a:p>
          <a:r>
            <a:rPr lang="es-MX" sz="2400" dirty="0"/>
            <a:t>DE VALOR SOCIAL</a:t>
          </a:r>
        </a:p>
      </dgm:t>
    </dgm:pt>
    <dgm:pt modelId="{85FE8A9C-96D4-4038-B409-4C2BC9D59820}" type="parTrans" cxnId="{1E964605-5360-489E-BB40-9750FDC293F1}">
      <dgm:prSet/>
      <dgm:spPr/>
      <dgm:t>
        <a:bodyPr/>
        <a:lstStyle/>
        <a:p>
          <a:endParaRPr lang="es-MX"/>
        </a:p>
      </dgm:t>
    </dgm:pt>
    <dgm:pt modelId="{8585EFA5-3C2D-4913-95F5-B7BD25C32AE7}" type="sibTrans" cxnId="{1E964605-5360-489E-BB40-9750FDC293F1}">
      <dgm:prSet/>
      <dgm:spPr/>
      <dgm:t>
        <a:bodyPr/>
        <a:lstStyle/>
        <a:p>
          <a:endParaRPr lang="es-MX"/>
        </a:p>
      </dgm:t>
    </dgm:pt>
    <dgm:pt modelId="{85C5D550-AF7E-4204-9CB7-9C32B63A9117}" type="pres">
      <dgm:prSet presAssocID="{CD6C4BBC-5856-4590-A1D7-ED73F211D9AD}" presName="Name0" presStyleCnt="0">
        <dgm:presLayoutVars>
          <dgm:dir/>
          <dgm:resizeHandles val="exact"/>
        </dgm:presLayoutVars>
      </dgm:prSet>
      <dgm:spPr/>
      <dgm:t>
        <a:bodyPr/>
        <a:lstStyle/>
        <a:p>
          <a:endParaRPr lang="es-MX"/>
        </a:p>
      </dgm:t>
    </dgm:pt>
    <dgm:pt modelId="{BD5A5E1E-E385-4C8B-BE74-56BFC1B9F057}" type="pres">
      <dgm:prSet presAssocID="{33F0400F-8BAB-45B3-B1F7-E53A706C3BC5}" presName="node" presStyleLbl="node1" presStyleIdx="0" presStyleCnt="3" custRadScaleRad="99266" custRadScaleInc="-1433">
        <dgm:presLayoutVars>
          <dgm:bulletEnabled val="1"/>
        </dgm:presLayoutVars>
      </dgm:prSet>
      <dgm:spPr/>
      <dgm:t>
        <a:bodyPr/>
        <a:lstStyle/>
        <a:p>
          <a:endParaRPr lang="es-MX"/>
        </a:p>
      </dgm:t>
    </dgm:pt>
    <dgm:pt modelId="{22359E28-23AD-4F64-B349-449CE2D97B61}" type="pres">
      <dgm:prSet presAssocID="{68378336-136A-4BF9-9BA8-551AB9D3733F}" presName="sibTrans" presStyleLbl="sibTrans2D1" presStyleIdx="0" presStyleCnt="3"/>
      <dgm:spPr/>
      <dgm:t>
        <a:bodyPr/>
        <a:lstStyle/>
        <a:p>
          <a:endParaRPr lang="es-MX"/>
        </a:p>
      </dgm:t>
    </dgm:pt>
    <dgm:pt modelId="{2A96F038-45FB-4C5E-B9ED-2818E3FFA1B1}" type="pres">
      <dgm:prSet presAssocID="{68378336-136A-4BF9-9BA8-551AB9D3733F}" presName="connectorText" presStyleLbl="sibTrans2D1" presStyleIdx="0" presStyleCnt="3"/>
      <dgm:spPr/>
      <dgm:t>
        <a:bodyPr/>
        <a:lstStyle/>
        <a:p>
          <a:endParaRPr lang="es-MX"/>
        </a:p>
      </dgm:t>
    </dgm:pt>
    <dgm:pt modelId="{30D26869-7B6B-4A73-9B28-F71D8AFBE6BE}" type="pres">
      <dgm:prSet presAssocID="{ADDF3AEA-101F-46CE-B9C3-012F6525F2BA}" presName="node" presStyleLbl="node1" presStyleIdx="1" presStyleCnt="3">
        <dgm:presLayoutVars>
          <dgm:bulletEnabled val="1"/>
        </dgm:presLayoutVars>
      </dgm:prSet>
      <dgm:spPr/>
      <dgm:t>
        <a:bodyPr/>
        <a:lstStyle/>
        <a:p>
          <a:endParaRPr lang="es-MX"/>
        </a:p>
      </dgm:t>
    </dgm:pt>
    <dgm:pt modelId="{169FE83E-608E-45AF-9F5B-9FBC0ADB1592}" type="pres">
      <dgm:prSet presAssocID="{A4DA94F8-7C4C-486F-AC37-9CAC1623B155}" presName="sibTrans" presStyleLbl="sibTrans2D1" presStyleIdx="1" presStyleCnt="3"/>
      <dgm:spPr/>
      <dgm:t>
        <a:bodyPr/>
        <a:lstStyle/>
        <a:p>
          <a:endParaRPr lang="es-MX"/>
        </a:p>
      </dgm:t>
    </dgm:pt>
    <dgm:pt modelId="{29777847-464C-47E2-BCD7-EEBA359807A0}" type="pres">
      <dgm:prSet presAssocID="{A4DA94F8-7C4C-486F-AC37-9CAC1623B155}" presName="connectorText" presStyleLbl="sibTrans2D1" presStyleIdx="1" presStyleCnt="3"/>
      <dgm:spPr/>
      <dgm:t>
        <a:bodyPr/>
        <a:lstStyle/>
        <a:p>
          <a:endParaRPr lang="es-MX"/>
        </a:p>
      </dgm:t>
    </dgm:pt>
    <dgm:pt modelId="{3E9842A0-67CD-4979-95BA-5D7092143B9B}" type="pres">
      <dgm:prSet presAssocID="{35C36A57-CA70-4DD9-9AAE-6DC642E340C9}" presName="node" presStyleLbl="node1" presStyleIdx="2" presStyleCnt="3">
        <dgm:presLayoutVars>
          <dgm:bulletEnabled val="1"/>
        </dgm:presLayoutVars>
      </dgm:prSet>
      <dgm:spPr/>
      <dgm:t>
        <a:bodyPr/>
        <a:lstStyle/>
        <a:p>
          <a:endParaRPr lang="es-MX"/>
        </a:p>
      </dgm:t>
    </dgm:pt>
    <dgm:pt modelId="{8183F92E-D816-4560-898D-A5449D8204C4}" type="pres">
      <dgm:prSet presAssocID="{8585EFA5-3C2D-4913-95F5-B7BD25C32AE7}" presName="sibTrans" presStyleLbl="sibTrans2D1" presStyleIdx="2" presStyleCnt="3"/>
      <dgm:spPr/>
      <dgm:t>
        <a:bodyPr/>
        <a:lstStyle/>
        <a:p>
          <a:endParaRPr lang="es-MX"/>
        </a:p>
      </dgm:t>
    </dgm:pt>
    <dgm:pt modelId="{209A1B58-DCC7-4FC5-9824-6883A51B2D26}" type="pres">
      <dgm:prSet presAssocID="{8585EFA5-3C2D-4913-95F5-B7BD25C32AE7}" presName="connectorText" presStyleLbl="sibTrans2D1" presStyleIdx="2" presStyleCnt="3"/>
      <dgm:spPr/>
      <dgm:t>
        <a:bodyPr/>
        <a:lstStyle/>
        <a:p>
          <a:endParaRPr lang="es-MX"/>
        </a:p>
      </dgm:t>
    </dgm:pt>
  </dgm:ptLst>
  <dgm:cxnLst>
    <dgm:cxn modelId="{1E964605-5360-489E-BB40-9750FDC293F1}" srcId="{CD6C4BBC-5856-4590-A1D7-ED73F211D9AD}" destId="{35C36A57-CA70-4DD9-9AAE-6DC642E340C9}" srcOrd="2" destOrd="0" parTransId="{85FE8A9C-96D4-4038-B409-4C2BC9D59820}" sibTransId="{8585EFA5-3C2D-4913-95F5-B7BD25C32AE7}"/>
    <dgm:cxn modelId="{221463A3-0C3E-4627-98C0-857D67D562EA}" type="presOf" srcId="{A4DA94F8-7C4C-486F-AC37-9CAC1623B155}" destId="{169FE83E-608E-45AF-9F5B-9FBC0ADB1592}" srcOrd="0" destOrd="0" presId="urn:microsoft.com/office/officeart/2005/8/layout/cycle7"/>
    <dgm:cxn modelId="{ECCE12CB-2A71-4803-A80D-E4B2E4F2BAA2}" type="presOf" srcId="{ADDF3AEA-101F-46CE-B9C3-012F6525F2BA}" destId="{30D26869-7B6B-4A73-9B28-F71D8AFBE6BE}" srcOrd="0" destOrd="0" presId="urn:microsoft.com/office/officeart/2005/8/layout/cycle7"/>
    <dgm:cxn modelId="{75782397-46D4-4AB6-B772-41CA1864E979}" srcId="{CD6C4BBC-5856-4590-A1D7-ED73F211D9AD}" destId="{33F0400F-8BAB-45B3-B1F7-E53A706C3BC5}" srcOrd="0" destOrd="0" parTransId="{0A8A36FD-4D61-4032-9CBF-55FF48D36E3D}" sibTransId="{68378336-136A-4BF9-9BA8-551AB9D3733F}"/>
    <dgm:cxn modelId="{BD120FAF-4636-4557-BC8F-1D0FADA1E94D}" type="presOf" srcId="{8585EFA5-3C2D-4913-95F5-B7BD25C32AE7}" destId="{209A1B58-DCC7-4FC5-9824-6883A51B2D26}" srcOrd="1" destOrd="0" presId="urn:microsoft.com/office/officeart/2005/8/layout/cycle7"/>
    <dgm:cxn modelId="{8F9D6D05-86E1-44B6-A0BB-D3AAC3131F8B}" type="presOf" srcId="{33F0400F-8BAB-45B3-B1F7-E53A706C3BC5}" destId="{BD5A5E1E-E385-4C8B-BE74-56BFC1B9F057}" srcOrd="0" destOrd="0" presId="urn:microsoft.com/office/officeart/2005/8/layout/cycle7"/>
    <dgm:cxn modelId="{D5B6756E-CE76-428C-AAAB-1FB1B4D5BA03}" type="presOf" srcId="{CD6C4BBC-5856-4590-A1D7-ED73F211D9AD}" destId="{85C5D550-AF7E-4204-9CB7-9C32B63A9117}" srcOrd="0" destOrd="0" presId="urn:microsoft.com/office/officeart/2005/8/layout/cycle7"/>
    <dgm:cxn modelId="{2F4AD5E8-3BD9-4121-9819-3F1E1708C6EA}" type="presOf" srcId="{A4DA94F8-7C4C-486F-AC37-9CAC1623B155}" destId="{29777847-464C-47E2-BCD7-EEBA359807A0}" srcOrd="1" destOrd="0" presId="urn:microsoft.com/office/officeart/2005/8/layout/cycle7"/>
    <dgm:cxn modelId="{89080884-2877-4BFE-81EC-997500527B65}" type="presOf" srcId="{35C36A57-CA70-4DD9-9AAE-6DC642E340C9}" destId="{3E9842A0-67CD-4979-95BA-5D7092143B9B}" srcOrd="0" destOrd="0" presId="urn:microsoft.com/office/officeart/2005/8/layout/cycle7"/>
    <dgm:cxn modelId="{7942D077-7272-4CE9-822A-55BF967E7EF0}" type="presOf" srcId="{8585EFA5-3C2D-4913-95F5-B7BD25C32AE7}" destId="{8183F92E-D816-4560-898D-A5449D8204C4}" srcOrd="0" destOrd="0" presId="urn:microsoft.com/office/officeart/2005/8/layout/cycle7"/>
    <dgm:cxn modelId="{F93437FA-BFD2-4990-9DEB-4FD84150EB96}" type="presOf" srcId="{68378336-136A-4BF9-9BA8-551AB9D3733F}" destId="{2A96F038-45FB-4C5E-B9ED-2818E3FFA1B1}" srcOrd="1" destOrd="0" presId="urn:microsoft.com/office/officeart/2005/8/layout/cycle7"/>
    <dgm:cxn modelId="{364708E0-4D66-4B82-8929-A611E0AB95C1}" type="presOf" srcId="{68378336-136A-4BF9-9BA8-551AB9D3733F}" destId="{22359E28-23AD-4F64-B349-449CE2D97B61}" srcOrd="0" destOrd="0" presId="urn:microsoft.com/office/officeart/2005/8/layout/cycle7"/>
    <dgm:cxn modelId="{E97C05CF-4647-4FA4-938C-C5B9DC6AD092}" srcId="{CD6C4BBC-5856-4590-A1D7-ED73F211D9AD}" destId="{ADDF3AEA-101F-46CE-B9C3-012F6525F2BA}" srcOrd="1" destOrd="0" parTransId="{9241540B-9153-4F1B-8000-9FE5FB384305}" sibTransId="{A4DA94F8-7C4C-486F-AC37-9CAC1623B155}"/>
    <dgm:cxn modelId="{869E4BA0-CB76-4C72-8BDF-8A1ECACD5995}" type="presParOf" srcId="{85C5D550-AF7E-4204-9CB7-9C32B63A9117}" destId="{BD5A5E1E-E385-4C8B-BE74-56BFC1B9F057}" srcOrd="0" destOrd="0" presId="urn:microsoft.com/office/officeart/2005/8/layout/cycle7"/>
    <dgm:cxn modelId="{E7F91440-114B-47BF-8B4E-37D3ACFD03F1}" type="presParOf" srcId="{85C5D550-AF7E-4204-9CB7-9C32B63A9117}" destId="{22359E28-23AD-4F64-B349-449CE2D97B61}" srcOrd="1" destOrd="0" presId="urn:microsoft.com/office/officeart/2005/8/layout/cycle7"/>
    <dgm:cxn modelId="{950E2C97-E3FE-42E4-A84E-70208A70CE9A}" type="presParOf" srcId="{22359E28-23AD-4F64-B349-449CE2D97B61}" destId="{2A96F038-45FB-4C5E-B9ED-2818E3FFA1B1}" srcOrd="0" destOrd="0" presId="urn:microsoft.com/office/officeart/2005/8/layout/cycle7"/>
    <dgm:cxn modelId="{95118D2D-4DC8-4106-A390-0E90182AE530}" type="presParOf" srcId="{85C5D550-AF7E-4204-9CB7-9C32B63A9117}" destId="{30D26869-7B6B-4A73-9B28-F71D8AFBE6BE}" srcOrd="2" destOrd="0" presId="urn:microsoft.com/office/officeart/2005/8/layout/cycle7"/>
    <dgm:cxn modelId="{FCF3A595-DC98-4DC8-BC08-B73FBCB7A163}" type="presParOf" srcId="{85C5D550-AF7E-4204-9CB7-9C32B63A9117}" destId="{169FE83E-608E-45AF-9F5B-9FBC0ADB1592}" srcOrd="3" destOrd="0" presId="urn:microsoft.com/office/officeart/2005/8/layout/cycle7"/>
    <dgm:cxn modelId="{33DED4D3-B2BA-4B20-ACDE-D29BDF843A7A}" type="presParOf" srcId="{169FE83E-608E-45AF-9F5B-9FBC0ADB1592}" destId="{29777847-464C-47E2-BCD7-EEBA359807A0}" srcOrd="0" destOrd="0" presId="urn:microsoft.com/office/officeart/2005/8/layout/cycle7"/>
    <dgm:cxn modelId="{5B715938-CCD0-496B-8E0F-4C48BB9177A0}" type="presParOf" srcId="{85C5D550-AF7E-4204-9CB7-9C32B63A9117}" destId="{3E9842A0-67CD-4979-95BA-5D7092143B9B}" srcOrd="4" destOrd="0" presId="urn:microsoft.com/office/officeart/2005/8/layout/cycle7"/>
    <dgm:cxn modelId="{C8774D05-4290-45C7-BB1A-1F6611393F07}" type="presParOf" srcId="{85C5D550-AF7E-4204-9CB7-9C32B63A9117}" destId="{8183F92E-D816-4560-898D-A5449D8204C4}" srcOrd="5" destOrd="0" presId="urn:microsoft.com/office/officeart/2005/8/layout/cycle7"/>
    <dgm:cxn modelId="{393BEA5E-43A8-47A6-83A6-9C30DA26920F}" type="presParOf" srcId="{8183F92E-D816-4560-898D-A5449D8204C4}" destId="{209A1B58-DCC7-4FC5-9824-6883A51B2D26}"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82BC37-6F38-4DEE-B886-584D21B6BBAA}">
      <dsp:nvSpPr>
        <dsp:cNvPr id="0" name=""/>
        <dsp:cNvSpPr/>
      </dsp:nvSpPr>
      <dsp:spPr>
        <a:xfrm>
          <a:off x="4022192" y="1264"/>
          <a:ext cx="1886236" cy="1886236"/>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dirty="0"/>
            <a:t>METAS</a:t>
          </a:r>
        </a:p>
        <a:p>
          <a:pPr lvl="0" algn="ctr" defTabSz="577850">
            <a:lnSpc>
              <a:spcPct val="90000"/>
            </a:lnSpc>
            <a:spcBef>
              <a:spcPct val="0"/>
            </a:spcBef>
            <a:spcAft>
              <a:spcPct val="35000"/>
            </a:spcAft>
          </a:pPr>
          <a:r>
            <a:rPr lang="es-MX" sz="1300" kern="1200" dirty="0"/>
            <a:t>Humanismo metafísico</a:t>
          </a:r>
        </a:p>
        <a:p>
          <a:pPr lvl="0" algn="ctr" defTabSz="577850">
            <a:lnSpc>
              <a:spcPct val="90000"/>
            </a:lnSpc>
            <a:spcBef>
              <a:spcPct val="0"/>
            </a:spcBef>
            <a:spcAft>
              <a:spcPct val="35000"/>
            </a:spcAft>
          </a:pPr>
          <a:r>
            <a:rPr lang="es-MX" sz="1300" kern="1200" dirty="0"/>
            <a:t>- religioso.</a:t>
          </a:r>
        </a:p>
        <a:p>
          <a:pPr lvl="0" algn="ctr" defTabSz="577850">
            <a:lnSpc>
              <a:spcPct val="90000"/>
            </a:lnSpc>
            <a:spcBef>
              <a:spcPct val="0"/>
            </a:spcBef>
            <a:spcAft>
              <a:spcPct val="35000"/>
            </a:spcAft>
          </a:pPr>
          <a:r>
            <a:rPr lang="es-MX" sz="1300" kern="1200" dirty="0"/>
            <a:t>Formación del carácter </a:t>
          </a:r>
        </a:p>
      </dsp:txBody>
      <dsp:txXfrm>
        <a:off x="4298425" y="277497"/>
        <a:ext cx="1333770" cy="1333770"/>
      </dsp:txXfrm>
    </dsp:sp>
    <dsp:sp modelId="{4EA0EB17-BA8C-4C16-8A3F-29290A3161A7}">
      <dsp:nvSpPr>
        <dsp:cNvPr id="0" name=""/>
        <dsp:cNvSpPr/>
      </dsp:nvSpPr>
      <dsp:spPr>
        <a:xfrm rot="2160000">
          <a:off x="5848857" y="1450231"/>
          <a:ext cx="501600" cy="63660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a:off x="5863227" y="1533327"/>
        <a:ext cx="351120" cy="381962"/>
      </dsp:txXfrm>
    </dsp:sp>
    <dsp:sp modelId="{024B790D-CF80-4721-AC86-F7A7D8391E3F}">
      <dsp:nvSpPr>
        <dsp:cNvPr id="0" name=""/>
        <dsp:cNvSpPr/>
      </dsp:nvSpPr>
      <dsp:spPr>
        <a:xfrm>
          <a:off x="6313857" y="1666255"/>
          <a:ext cx="1886236" cy="1886236"/>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a:t>Relación Maestro- Alumno</a:t>
          </a:r>
        </a:p>
      </dsp:txBody>
      <dsp:txXfrm>
        <a:off x="6590090" y="1942488"/>
        <a:ext cx="1333770" cy="1333770"/>
      </dsp:txXfrm>
    </dsp:sp>
    <dsp:sp modelId="{8E7A7C73-C2D0-4CA2-B096-5A7E2C9A3A9B}">
      <dsp:nvSpPr>
        <dsp:cNvPr id="0" name=""/>
        <dsp:cNvSpPr/>
      </dsp:nvSpPr>
      <dsp:spPr>
        <a:xfrm rot="6480000">
          <a:off x="6572892" y="3624576"/>
          <a:ext cx="501600" cy="63660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10800000">
        <a:off x="6671382" y="3680340"/>
        <a:ext cx="351120" cy="381962"/>
      </dsp:txXfrm>
    </dsp:sp>
    <dsp:sp modelId="{D14785AE-7975-4719-994D-E51410AFBA15}">
      <dsp:nvSpPr>
        <dsp:cNvPr id="0" name=""/>
        <dsp:cNvSpPr/>
      </dsp:nvSpPr>
      <dsp:spPr>
        <a:xfrm>
          <a:off x="5438519" y="4360268"/>
          <a:ext cx="1886236" cy="1886236"/>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a:t>MÉTODO </a:t>
          </a:r>
        </a:p>
        <a:p>
          <a:pPr lvl="0" algn="ctr" defTabSz="577850">
            <a:lnSpc>
              <a:spcPct val="90000"/>
            </a:lnSpc>
            <a:spcBef>
              <a:spcPct val="0"/>
            </a:spcBef>
            <a:spcAft>
              <a:spcPct val="35000"/>
            </a:spcAft>
          </a:pPr>
          <a:r>
            <a:rPr lang="es-MX" sz="1300" kern="1200"/>
            <a:t>Transmisionista, imitación, ejercicio y repetición.</a:t>
          </a:r>
        </a:p>
      </dsp:txBody>
      <dsp:txXfrm>
        <a:off x="5714752" y="4636501"/>
        <a:ext cx="1333770" cy="1333770"/>
      </dsp:txXfrm>
    </dsp:sp>
    <dsp:sp modelId="{1B25F0D8-A245-447B-AF71-BA31B0280A52}">
      <dsp:nvSpPr>
        <dsp:cNvPr id="0" name=""/>
        <dsp:cNvSpPr/>
      </dsp:nvSpPr>
      <dsp:spPr>
        <a:xfrm rot="10800000">
          <a:off x="4728706" y="4985084"/>
          <a:ext cx="501600" cy="63660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10800000">
        <a:off x="4879186" y="5112405"/>
        <a:ext cx="351120" cy="381962"/>
      </dsp:txXfrm>
    </dsp:sp>
    <dsp:sp modelId="{C5E07CE4-3109-4EBA-8839-85F9DBC42111}">
      <dsp:nvSpPr>
        <dsp:cNvPr id="0" name=""/>
        <dsp:cNvSpPr/>
      </dsp:nvSpPr>
      <dsp:spPr>
        <a:xfrm>
          <a:off x="2605866" y="4360268"/>
          <a:ext cx="1886236" cy="1886236"/>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a:t>CONTENIDOS.</a:t>
          </a:r>
        </a:p>
        <a:p>
          <a:pPr lvl="0" algn="ctr" defTabSz="577850">
            <a:lnSpc>
              <a:spcPct val="90000"/>
            </a:lnSpc>
            <a:spcBef>
              <a:spcPct val="0"/>
            </a:spcBef>
            <a:spcAft>
              <a:spcPct val="35000"/>
            </a:spcAft>
          </a:pPr>
          <a:r>
            <a:rPr lang="es-MX" sz="1300" kern="1200"/>
            <a:t>Disciplinas y autoresclásicos; resultados de la ciencia.</a:t>
          </a:r>
        </a:p>
      </dsp:txBody>
      <dsp:txXfrm>
        <a:off x="2882099" y="4636501"/>
        <a:ext cx="1333770" cy="1333770"/>
      </dsp:txXfrm>
    </dsp:sp>
    <dsp:sp modelId="{25E344E7-76E3-4432-8682-438570FC74E9}">
      <dsp:nvSpPr>
        <dsp:cNvPr id="0" name=""/>
        <dsp:cNvSpPr/>
      </dsp:nvSpPr>
      <dsp:spPr>
        <a:xfrm rot="15120000">
          <a:off x="2864902" y="3651579"/>
          <a:ext cx="501600" cy="63660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10800000">
        <a:off x="2963392" y="3850457"/>
        <a:ext cx="351120" cy="381962"/>
      </dsp:txXfrm>
    </dsp:sp>
    <dsp:sp modelId="{02853252-3A9E-4EBD-9967-C064EB1E238E}">
      <dsp:nvSpPr>
        <dsp:cNvPr id="0" name=""/>
        <dsp:cNvSpPr/>
      </dsp:nvSpPr>
      <dsp:spPr>
        <a:xfrm>
          <a:off x="1730528" y="1666255"/>
          <a:ext cx="1886236" cy="1886236"/>
        </a:xfrm>
        <a:prstGeom prst="ellipse">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MX" sz="1300" kern="1200"/>
            <a:t>DESARROLLO.</a:t>
          </a:r>
        </a:p>
        <a:p>
          <a:pPr lvl="0" algn="ctr" defTabSz="577850">
            <a:lnSpc>
              <a:spcPct val="90000"/>
            </a:lnSpc>
            <a:spcBef>
              <a:spcPct val="0"/>
            </a:spcBef>
            <a:spcAft>
              <a:spcPct val="35000"/>
            </a:spcAft>
          </a:pPr>
          <a:r>
            <a:rPr lang="es-MX" sz="1300" kern="1200"/>
            <a:t>Cualidades innatas, disciplina.</a:t>
          </a:r>
        </a:p>
      </dsp:txBody>
      <dsp:txXfrm>
        <a:off x="2006761" y="1942488"/>
        <a:ext cx="1333770" cy="1333770"/>
      </dsp:txXfrm>
    </dsp:sp>
    <dsp:sp modelId="{0CF7D1F4-D21A-4FEF-99EF-2E7719274321}">
      <dsp:nvSpPr>
        <dsp:cNvPr id="0" name=""/>
        <dsp:cNvSpPr/>
      </dsp:nvSpPr>
      <dsp:spPr>
        <a:xfrm rot="19440000">
          <a:off x="3557193" y="1466919"/>
          <a:ext cx="501600" cy="636604"/>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a:off x="3571563" y="1638465"/>
        <a:ext cx="351120" cy="3819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2F443D-05DE-4DC5-A3FF-0678AF0C42AC}">
      <dsp:nvSpPr>
        <dsp:cNvPr id="0" name=""/>
        <dsp:cNvSpPr/>
      </dsp:nvSpPr>
      <dsp:spPr>
        <a:xfrm>
          <a:off x="4003651" y="783"/>
          <a:ext cx="1943520" cy="1943520"/>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a:t>PROGRAMACIÓN MAESTRO intermediario – ejecutor ALUMNO</a:t>
          </a:r>
        </a:p>
      </dsp:txBody>
      <dsp:txXfrm>
        <a:off x="4288273" y="285405"/>
        <a:ext cx="1374276" cy="1374276"/>
      </dsp:txXfrm>
    </dsp:sp>
    <dsp:sp modelId="{E12F5455-1C43-434C-95ED-744A0502B4AD}">
      <dsp:nvSpPr>
        <dsp:cNvPr id="0" name=""/>
        <dsp:cNvSpPr/>
      </dsp:nvSpPr>
      <dsp:spPr>
        <a:xfrm rot="2160000">
          <a:off x="5885806" y="1493789"/>
          <a:ext cx="516898" cy="65593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s-MX" sz="2900" kern="1200"/>
        </a:p>
      </dsp:txBody>
      <dsp:txXfrm>
        <a:off x="5900614" y="1579403"/>
        <a:ext cx="361829" cy="393562"/>
      </dsp:txXfrm>
    </dsp:sp>
    <dsp:sp modelId="{7B0F8A13-1594-4630-972B-E8FADDE49583}">
      <dsp:nvSpPr>
        <dsp:cNvPr id="0" name=""/>
        <dsp:cNvSpPr/>
      </dsp:nvSpPr>
      <dsp:spPr>
        <a:xfrm>
          <a:off x="6365010" y="1716410"/>
          <a:ext cx="1943520" cy="1943520"/>
        </a:xfrm>
        <a:prstGeom prst="ellipse">
          <a:avLst/>
        </a:prstGeom>
        <a:solidFill>
          <a:schemeClr val="accent5">
            <a:hueOff val="3552830"/>
            <a:satOff val="-7135"/>
            <a:lumOff val="416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a:t>CONTENIDOS Conocimientos técnicos: códigos, destrezas y competencias observables </a:t>
          </a:r>
        </a:p>
      </dsp:txBody>
      <dsp:txXfrm>
        <a:off x="6649632" y="2001032"/>
        <a:ext cx="1374276" cy="1374276"/>
      </dsp:txXfrm>
    </dsp:sp>
    <dsp:sp modelId="{1D5C01D8-EF61-4E15-90CF-A2648EDCCF70}">
      <dsp:nvSpPr>
        <dsp:cNvPr id="0" name=""/>
        <dsp:cNvSpPr/>
      </dsp:nvSpPr>
      <dsp:spPr>
        <a:xfrm rot="6480000">
          <a:off x="6631862" y="3734260"/>
          <a:ext cx="516898" cy="655938"/>
        </a:xfrm>
        <a:prstGeom prst="rightArrow">
          <a:avLst>
            <a:gd name="adj1" fmla="val 60000"/>
            <a:gd name="adj2" fmla="val 50000"/>
          </a:avLst>
        </a:prstGeom>
        <a:solidFill>
          <a:schemeClr val="accent5">
            <a:hueOff val="3552830"/>
            <a:satOff val="-7135"/>
            <a:lumOff val="416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s-MX" sz="2900" kern="1200"/>
        </a:p>
      </dsp:txBody>
      <dsp:txXfrm rot="10800000">
        <a:off x="6733356" y="3791708"/>
        <a:ext cx="361829" cy="393562"/>
      </dsp:txXfrm>
    </dsp:sp>
    <dsp:sp modelId="{EE2C7FB0-8B86-4A4A-B8CA-1524F5452D1F}">
      <dsp:nvSpPr>
        <dsp:cNvPr id="0" name=""/>
        <dsp:cNvSpPr/>
      </dsp:nvSpPr>
      <dsp:spPr>
        <a:xfrm>
          <a:off x="5463051" y="4492354"/>
          <a:ext cx="1943520" cy="1943520"/>
        </a:xfrm>
        <a:prstGeom prst="ellipse">
          <a:avLst/>
        </a:prstGeom>
        <a:solidFill>
          <a:schemeClr val="accent5">
            <a:hueOff val="7105661"/>
            <a:satOff val="-14270"/>
            <a:lumOff val="833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a:t>MÉTODO Fijación, refuerzo y control de aprendizajes (objetivos </a:t>
          </a:r>
          <a:r>
            <a:rPr lang="es-MX" sz="1600" kern="1200" dirty="0" err="1"/>
            <a:t>instruccionales</a:t>
          </a:r>
          <a:r>
            <a:rPr lang="es-MX" sz="1600" kern="1200" dirty="0"/>
            <a:t>) </a:t>
          </a:r>
        </a:p>
      </dsp:txBody>
      <dsp:txXfrm>
        <a:off x="5747673" y="4776976"/>
        <a:ext cx="1374276" cy="1374276"/>
      </dsp:txXfrm>
    </dsp:sp>
    <dsp:sp modelId="{B560F163-1DF9-4AFB-BC0B-3A57DACA78FC}">
      <dsp:nvSpPr>
        <dsp:cNvPr id="0" name=""/>
        <dsp:cNvSpPr/>
      </dsp:nvSpPr>
      <dsp:spPr>
        <a:xfrm rot="10800000">
          <a:off x="4731592" y="5136145"/>
          <a:ext cx="516898" cy="655938"/>
        </a:xfrm>
        <a:prstGeom prst="rightArrow">
          <a:avLst>
            <a:gd name="adj1" fmla="val 60000"/>
            <a:gd name="adj2" fmla="val 50000"/>
          </a:avLst>
        </a:prstGeom>
        <a:solidFill>
          <a:schemeClr val="accent5">
            <a:hueOff val="7105661"/>
            <a:satOff val="-14270"/>
            <a:lumOff val="833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s-MX" sz="2900" kern="1200"/>
        </a:p>
      </dsp:txBody>
      <dsp:txXfrm rot="10800000">
        <a:off x="4886661" y="5267333"/>
        <a:ext cx="361829" cy="393562"/>
      </dsp:txXfrm>
    </dsp:sp>
    <dsp:sp modelId="{4748297A-69FA-4E42-8476-7484CB51DA85}">
      <dsp:nvSpPr>
        <dsp:cNvPr id="0" name=""/>
        <dsp:cNvSpPr/>
      </dsp:nvSpPr>
      <dsp:spPr>
        <a:xfrm>
          <a:off x="2544252" y="4492354"/>
          <a:ext cx="1943520" cy="1943520"/>
        </a:xfrm>
        <a:prstGeom prst="ellipse">
          <a:avLst/>
        </a:prstGeom>
        <a:solidFill>
          <a:schemeClr val="accent5">
            <a:hueOff val="10658492"/>
            <a:satOff val="-21406"/>
            <a:lumOff val="1250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a:t>DESARROLLO Relativismo ético Acumulación de aprendizajes</a:t>
          </a:r>
        </a:p>
      </dsp:txBody>
      <dsp:txXfrm>
        <a:off x="2828874" y="4776976"/>
        <a:ext cx="1374276" cy="1374276"/>
      </dsp:txXfrm>
    </dsp:sp>
    <dsp:sp modelId="{B1750ADD-0957-4CCC-B9B2-6B1D32C182ED}">
      <dsp:nvSpPr>
        <dsp:cNvPr id="0" name=""/>
        <dsp:cNvSpPr/>
      </dsp:nvSpPr>
      <dsp:spPr>
        <a:xfrm rot="15120000">
          <a:off x="2811104" y="3762086"/>
          <a:ext cx="516898" cy="655938"/>
        </a:xfrm>
        <a:prstGeom prst="rightArrow">
          <a:avLst>
            <a:gd name="adj1" fmla="val 60000"/>
            <a:gd name="adj2" fmla="val 50000"/>
          </a:avLst>
        </a:prstGeom>
        <a:solidFill>
          <a:schemeClr val="accent5">
            <a:hueOff val="10658492"/>
            <a:satOff val="-21406"/>
            <a:lumOff val="1250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s-MX" sz="2900" kern="1200"/>
        </a:p>
      </dsp:txBody>
      <dsp:txXfrm rot="10800000">
        <a:off x="2912598" y="3967014"/>
        <a:ext cx="361829" cy="393562"/>
      </dsp:txXfrm>
    </dsp:sp>
    <dsp:sp modelId="{657D23D7-4E70-410E-9A37-3AD3EB61DA35}">
      <dsp:nvSpPr>
        <dsp:cNvPr id="0" name=""/>
        <dsp:cNvSpPr/>
      </dsp:nvSpPr>
      <dsp:spPr>
        <a:xfrm>
          <a:off x="1642293" y="1716410"/>
          <a:ext cx="1943520" cy="1943520"/>
        </a:xfrm>
        <a:prstGeom prst="ellipse">
          <a:avLst/>
        </a:prstGeom>
        <a:solidFill>
          <a:schemeClr val="accent5">
            <a:hueOff val="14211322"/>
            <a:satOff val="-28541"/>
            <a:lumOff val="1666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MX" sz="1600" kern="1200" dirty="0"/>
            <a:t>METAS Moldeamiento de la conducta técnico productiva. </a:t>
          </a:r>
        </a:p>
      </dsp:txBody>
      <dsp:txXfrm>
        <a:off x="1926915" y="2001032"/>
        <a:ext cx="1374276" cy="1374276"/>
      </dsp:txXfrm>
    </dsp:sp>
    <dsp:sp modelId="{48C6F008-8E4B-4540-9575-BBF58639CE46}">
      <dsp:nvSpPr>
        <dsp:cNvPr id="0" name=""/>
        <dsp:cNvSpPr/>
      </dsp:nvSpPr>
      <dsp:spPr>
        <a:xfrm rot="19440000">
          <a:off x="3524448" y="1510987"/>
          <a:ext cx="516898" cy="655938"/>
        </a:xfrm>
        <a:prstGeom prst="rightArrow">
          <a:avLst>
            <a:gd name="adj1" fmla="val 60000"/>
            <a:gd name="adj2" fmla="val 50000"/>
          </a:avLst>
        </a:prstGeom>
        <a:solidFill>
          <a:schemeClr val="accent5">
            <a:hueOff val="14211322"/>
            <a:satOff val="-28541"/>
            <a:lumOff val="1666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s-MX" sz="2900" kern="1200"/>
        </a:p>
      </dsp:txBody>
      <dsp:txXfrm>
        <a:off x="3539256" y="1687749"/>
        <a:ext cx="361829" cy="3935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D727BA-EEC2-48C9-9590-D35BD78C9061}">
      <dsp:nvSpPr>
        <dsp:cNvPr id="0" name=""/>
        <dsp:cNvSpPr/>
      </dsp:nvSpPr>
      <dsp:spPr>
        <a:xfrm>
          <a:off x="7709956" y="3925227"/>
          <a:ext cx="91440" cy="731071"/>
        </a:xfrm>
        <a:custGeom>
          <a:avLst/>
          <a:gdLst/>
          <a:ahLst/>
          <a:cxnLst/>
          <a:rect l="0" t="0" r="0" b="0"/>
          <a:pathLst>
            <a:path>
              <a:moveTo>
                <a:pt x="45720" y="0"/>
              </a:moveTo>
              <a:lnTo>
                <a:pt x="45720" y="731071"/>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4883C2-227E-4FCF-8558-74B97454A9B4}">
      <dsp:nvSpPr>
        <dsp:cNvPr id="0" name=""/>
        <dsp:cNvSpPr/>
      </dsp:nvSpPr>
      <dsp:spPr>
        <a:xfrm>
          <a:off x="5451440" y="1597948"/>
          <a:ext cx="2304236" cy="731071"/>
        </a:xfrm>
        <a:custGeom>
          <a:avLst/>
          <a:gdLst/>
          <a:ahLst/>
          <a:cxnLst/>
          <a:rect l="0" t="0" r="0" b="0"/>
          <a:pathLst>
            <a:path>
              <a:moveTo>
                <a:pt x="0" y="0"/>
              </a:moveTo>
              <a:lnTo>
                <a:pt x="0" y="498203"/>
              </a:lnTo>
              <a:lnTo>
                <a:pt x="2304236" y="498203"/>
              </a:lnTo>
              <a:lnTo>
                <a:pt x="2304236" y="731071"/>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586160-23DD-423F-9BEE-0BAEAE8EE76F}">
      <dsp:nvSpPr>
        <dsp:cNvPr id="0" name=""/>
        <dsp:cNvSpPr/>
      </dsp:nvSpPr>
      <dsp:spPr>
        <a:xfrm>
          <a:off x="3147203" y="3925227"/>
          <a:ext cx="1536157" cy="731071"/>
        </a:xfrm>
        <a:custGeom>
          <a:avLst/>
          <a:gdLst/>
          <a:ahLst/>
          <a:cxnLst/>
          <a:rect l="0" t="0" r="0" b="0"/>
          <a:pathLst>
            <a:path>
              <a:moveTo>
                <a:pt x="0" y="0"/>
              </a:moveTo>
              <a:lnTo>
                <a:pt x="0" y="498203"/>
              </a:lnTo>
              <a:lnTo>
                <a:pt x="1536157" y="498203"/>
              </a:lnTo>
              <a:lnTo>
                <a:pt x="1536157" y="731071"/>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612EB5-B4BC-4CC1-8EF5-A498B874FA90}">
      <dsp:nvSpPr>
        <dsp:cNvPr id="0" name=""/>
        <dsp:cNvSpPr/>
      </dsp:nvSpPr>
      <dsp:spPr>
        <a:xfrm>
          <a:off x="1611046" y="3925227"/>
          <a:ext cx="1536157" cy="731071"/>
        </a:xfrm>
        <a:custGeom>
          <a:avLst/>
          <a:gdLst/>
          <a:ahLst/>
          <a:cxnLst/>
          <a:rect l="0" t="0" r="0" b="0"/>
          <a:pathLst>
            <a:path>
              <a:moveTo>
                <a:pt x="1536157" y="0"/>
              </a:moveTo>
              <a:lnTo>
                <a:pt x="1536157" y="498203"/>
              </a:lnTo>
              <a:lnTo>
                <a:pt x="0" y="498203"/>
              </a:lnTo>
              <a:lnTo>
                <a:pt x="0" y="731071"/>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623EF2-2AC6-4BF8-8F96-38E7D089B81D}">
      <dsp:nvSpPr>
        <dsp:cNvPr id="0" name=""/>
        <dsp:cNvSpPr/>
      </dsp:nvSpPr>
      <dsp:spPr>
        <a:xfrm>
          <a:off x="3147203" y="1597948"/>
          <a:ext cx="2304236" cy="731071"/>
        </a:xfrm>
        <a:custGeom>
          <a:avLst/>
          <a:gdLst/>
          <a:ahLst/>
          <a:cxnLst/>
          <a:rect l="0" t="0" r="0" b="0"/>
          <a:pathLst>
            <a:path>
              <a:moveTo>
                <a:pt x="2304236" y="0"/>
              </a:moveTo>
              <a:lnTo>
                <a:pt x="2304236" y="498203"/>
              </a:lnTo>
              <a:lnTo>
                <a:pt x="0" y="498203"/>
              </a:lnTo>
              <a:lnTo>
                <a:pt x="0" y="731071"/>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7657D2-5517-43F0-ABAA-627C0FADC75C}">
      <dsp:nvSpPr>
        <dsp:cNvPr id="0" name=""/>
        <dsp:cNvSpPr/>
      </dsp:nvSpPr>
      <dsp:spPr>
        <a:xfrm>
          <a:off x="4194583" y="1740"/>
          <a:ext cx="2513712" cy="1596207"/>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ACCD96-A55C-4C00-9084-0CB2A5CCDCDD}">
      <dsp:nvSpPr>
        <dsp:cNvPr id="0" name=""/>
        <dsp:cNvSpPr/>
      </dsp:nvSpPr>
      <dsp:spPr>
        <a:xfrm>
          <a:off x="4473885" y="267077"/>
          <a:ext cx="2513712" cy="1596207"/>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a:t>MODELO ROMÁNTICO</a:t>
          </a:r>
        </a:p>
      </dsp:txBody>
      <dsp:txXfrm>
        <a:off x="4520636" y="313828"/>
        <a:ext cx="2420210" cy="1502705"/>
      </dsp:txXfrm>
    </dsp:sp>
    <dsp:sp modelId="{CC7B85EC-9A8C-4AA2-A679-B821DAA39F02}">
      <dsp:nvSpPr>
        <dsp:cNvPr id="0" name=""/>
        <dsp:cNvSpPr/>
      </dsp:nvSpPr>
      <dsp:spPr>
        <a:xfrm>
          <a:off x="1890347" y="2329019"/>
          <a:ext cx="2513712" cy="159620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BCF0C4-78BF-49C7-8A55-90F9B1148707}">
      <dsp:nvSpPr>
        <dsp:cNvPr id="0" name=""/>
        <dsp:cNvSpPr/>
      </dsp:nvSpPr>
      <dsp:spPr>
        <a:xfrm>
          <a:off x="2169648" y="2594355"/>
          <a:ext cx="2513712" cy="1596207"/>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a:t>METAS.</a:t>
          </a:r>
        </a:p>
        <a:p>
          <a:pPr lvl="0" algn="ctr" defTabSz="800100">
            <a:lnSpc>
              <a:spcPct val="90000"/>
            </a:lnSpc>
            <a:spcBef>
              <a:spcPct val="0"/>
            </a:spcBef>
            <a:spcAft>
              <a:spcPct val="35000"/>
            </a:spcAft>
          </a:pPr>
          <a:r>
            <a:rPr lang="es-MX" sz="1800" kern="1200"/>
            <a:t>Máxima autenticidad, espontaneidad y libertad.</a:t>
          </a:r>
        </a:p>
      </dsp:txBody>
      <dsp:txXfrm>
        <a:off x="2216399" y="2641106"/>
        <a:ext cx="2420210" cy="1502705"/>
      </dsp:txXfrm>
    </dsp:sp>
    <dsp:sp modelId="{896D6AE5-46A5-4151-84B2-BD7691DC349A}">
      <dsp:nvSpPr>
        <dsp:cNvPr id="0" name=""/>
        <dsp:cNvSpPr/>
      </dsp:nvSpPr>
      <dsp:spPr>
        <a:xfrm>
          <a:off x="354189" y="4656298"/>
          <a:ext cx="2513712" cy="159620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AD1F50-0FEB-4EFA-9A74-6D9D94AFA161}">
      <dsp:nvSpPr>
        <dsp:cNvPr id="0" name=""/>
        <dsp:cNvSpPr/>
      </dsp:nvSpPr>
      <dsp:spPr>
        <a:xfrm>
          <a:off x="633491" y="4921634"/>
          <a:ext cx="2513712" cy="1596207"/>
        </a:xfrm>
        <a:prstGeom prst="roundRect">
          <a:avLst>
            <a:gd name="adj" fmla="val 10000"/>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a:t>DESARROLLO.</a:t>
          </a:r>
        </a:p>
        <a:p>
          <a:pPr lvl="0" algn="ctr" defTabSz="800100">
            <a:lnSpc>
              <a:spcPct val="90000"/>
            </a:lnSpc>
            <a:spcBef>
              <a:spcPct val="0"/>
            </a:spcBef>
            <a:spcAft>
              <a:spcPct val="35000"/>
            </a:spcAft>
          </a:pPr>
          <a:r>
            <a:rPr lang="es-MX" sz="1800" kern="1200"/>
            <a:t>Natural, espontáneo y libre.</a:t>
          </a:r>
        </a:p>
      </dsp:txBody>
      <dsp:txXfrm>
        <a:off x="680242" y="4968385"/>
        <a:ext cx="2420210" cy="1502705"/>
      </dsp:txXfrm>
    </dsp:sp>
    <dsp:sp modelId="{7C53F9BF-08D6-4827-8109-97AA15BB3BF9}">
      <dsp:nvSpPr>
        <dsp:cNvPr id="0" name=""/>
        <dsp:cNvSpPr/>
      </dsp:nvSpPr>
      <dsp:spPr>
        <a:xfrm>
          <a:off x="3426505" y="4656298"/>
          <a:ext cx="2513712" cy="159620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5258D5-FBDE-4422-A9A3-D0F4AC052140}">
      <dsp:nvSpPr>
        <dsp:cNvPr id="0" name=""/>
        <dsp:cNvSpPr/>
      </dsp:nvSpPr>
      <dsp:spPr>
        <a:xfrm>
          <a:off x="3705806" y="4921634"/>
          <a:ext cx="2513712" cy="1596207"/>
        </a:xfrm>
        <a:prstGeom prst="roundRect">
          <a:avLst>
            <a:gd name="adj" fmla="val 10000"/>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a:t>CONTENIDOS.</a:t>
          </a:r>
        </a:p>
        <a:p>
          <a:pPr lvl="0" algn="ctr" defTabSz="800100">
            <a:lnSpc>
              <a:spcPct val="90000"/>
            </a:lnSpc>
            <a:spcBef>
              <a:spcPct val="0"/>
            </a:spcBef>
            <a:spcAft>
              <a:spcPct val="35000"/>
            </a:spcAft>
          </a:pPr>
          <a:r>
            <a:rPr lang="es-MX" sz="1800" kern="1200"/>
            <a:t>Ninguna programación, </a:t>
          </a:r>
        </a:p>
      </dsp:txBody>
      <dsp:txXfrm>
        <a:off x="3752557" y="4968385"/>
        <a:ext cx="2420210" cy="1502705"/>
      </dsp:txXfrm>
    </dsp:sp>
    <dsp:sp modelId="{01CC11A5-7EB7-4F1E-AC92-A15F41BE3892}">
      <dsp:nvSpPr>
        <dsp:cNvPr id="0" name=""/>
        <dsp:cNvSpPr/>
      </dsp:nvSpPr>
      <dsp:spPr>
        <a:xfrm>
          <a:off x="6498820" y="2329019"/>
          <a:ext cx="2513712" cy="159620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D074A7-19C7-428E-8BD6-3C3AEDE4D3CE}">
      <dsp:nvSpPr>
        <dsp:cNvPr id="0" name=""/>
        <dsp:cNvSpPr/>
      </dsp:nvSpPr>
      <dsp:spPr>
        <a:xfrm>
          <a:off x="6778121" y="2594355"/>
          <a:ext cx="2513712" cy="1596207"/>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a:t>ALUMNO-MAESTRO</a:t>
          </a:r>
        </a:p>
      </dsp:txBody>
      <dsp:txXfrm>
        <a:off x="6824872" y="2641106"/>
        <a:ext cx="2420210" cy="1502705"/>
      </dsp:txXfrm>
    </dsp:sp>
    <dsp:sp modelId="{1763B36A-608B-4E84-86FC-2D40CAB67690}">
      <dsp:nvSpPr>
        <dsp:cNvPr id="0" name=""/>
        <dsp:cNvSpPr/>
      </dsp:nvSpPr>
      <dsp:spPr>
        <a:xfrm>
          <a:off x="6498820" y="4656298"/>
          <a:ext cx="2513712" cy="159620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0F9D44-78D5-4B28-B881-48F75719AE9C}">
      <dsp:nvSpPr>
        <dsp:cNvPr id="0" name=""/>
        <dsp:cNvSpPr/>
      </dsp:nvSpPr>
      <dsp:spPr>
        <a:xfrm>
          <a:off x="6778121" y="4921634"/>
          <a:ext cx="2513712" cy="1596207"/>
        </a:xfrm>
        <a:prstGeom prst="roundRect">
          <a:avLst>
            <a:gd name="adj" fmla="val 10000"/>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a:t>MÉTODO.</a:t>
          </a:r>
        </a:p>
        <a:p>
          <a:pPr lvl="0" algn="ctr" defTabSz="800100">
            <a:lnSpc>
              <a:spcPct val="90000"/>
            </a:lnSpc>
            <a:spcBef>
              <a:spcPct val="0"/>
            </a:spcBef>
            <a:spcAft>
              <a:spcPct val="35000"/>
            </a:spcAft>
          </a:pPr>
          <a:r>
            <a:rPr lang="es-MX" sz="1800" kern="1200"/>
            <a:t>Suprimir obstáculos e inferencias que inhiban la libre expresión.</a:t>
          </a:r>
        </a:p>
      </dsp:txBody>
      <dsp:txXfrm>
        <a:off x="6824872" y="4968385"/>
        <a:ext cx="2420210" cy="15027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5A5E1E-E385-4C8B-BE74-56BFC1B9F057}">
      <dsp:nvSpPr>
        <dsp:cNvPr id="0" name=""/>
        <dsp:cNvSpPr/>
      </dsp:nvSpPr>
      <dsp:spPr>
        <a:xfrm>
          <a:off x="2625351" y="19282"/>
          <a:ext cx="2582859" cy="1291429"/>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t>Genética</a:t>
          </a:r>
          <a:endParaRPr lang="es-MX" sz="1800" kern="1200" dirty="0"/>
        </a:p>
      </dsp:txBody>
      <dsp:txXfrm>
        <a:off x="2663176" y="57107"/>
        <a:ext cx="2507209" cy="1215779"/>
      </dsp:txXfrm>
    </dsp:sp>
    <dsp:sp modelId="{22359E28-23AD-4F64-B349-449CE2D97B61}">
      <dsp:nvSpPr>
        <dsp:cNvPr id="0" name=""/>
        <dsp:cNvSpPr/>
      </dsp:nvSpPr>
      <dsp:spPr>
        <a:xfrm rot="3567021">
          <a:off x="4328942" y="2275356"/>
          <a:ext cx="1343363" cy="452000"/>
        </a:xfrm>
        <a:prstGeom prst="lef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MX" sz="2000" kern="1200"/>
        </a:p>
      </dsp:txBody>
      <dsp:txXfrm>
        <a:off x="4464542" y="2365756"/>
        <a:ext cx="1072163" cy="271200"/>
      </dsp:txXfrm>
    </dsp:sp>
    <dsp:sp modelId="{30D26869-7B6B-4A73-9B28-F71D8AFBE6BE}">
      <dsp:nvSpPr>
        <dsp:cNvPr id="0" name=""/>
        <dsp:cNvSpPr/>
      </dsp:nvSpPr>
      <dsp:spPr>
        <a:xfrm>
          <a:off x="4793037" y="3692001"/>
          <a:ext cx="2582859" cy="1291429"/>
        </a:xfrm>
        <a:prstGeom prst="roundRect">
          <a:avLst>
            <a:gd name="adj" fmla="val 10000"/>
          </a:avLst>
        </a:prstGeom>
        <a:solidFill>
          <a:schemeClr val="accent4">
            <a:hueOff val="381552"/>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a:t>FUNCIONAL</a:t>
          </a:r>
        </a:p>
      </dsp:txBody>
      <dsp:txXfrm>
        <a:off x="4830862" y="3729826"/>
        <a:ext cx="2507209" cy="1215779"/>
      </dsp:txXfrm>
    </dsp:sp>
    <dsp:sp modelId="{169FE83E-608E-45AF-9F5B-9FBC0ADB1592}">
      <dsp:nvSpPr>
        <dsp:cNvPr id="0" name=""/>
        <dsp:cNvSpPr/>
      </dsp:nvSpPr>
      <dsp:spPr>
        <a:xfrm rot="10800000">
          <a:off x="3281753" y="4111715"/>
          <a:ext cx="1343363" cy="452000"/>
        </a:xfrm>
        <a:prstGeom prst="leftRightArrow">
          <a:avLst>
            <a:gd name="adj1" fmla="val 60000"/>
            <a:gd name="adj2" fmla="val 50000"/>
          </a:avLst>
        </a:prstGeom>
        <a:solidFill>
          <a:schemeClr val="accent4">
            <a:hueOff val="381552"/>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MX" sz="2000" kern="1200"/>
        </a:p>
      </dsp:txBody>
      <dsp:txXfrm rot="10800000">
        <a:off x="3417353" y="4202115"/>
        <a:ext cx="1072163" cy="271200"/>
      </dsp:txXfrm>
    </dsp:sp>
    <dsp:sp modelId="{3E9842A0-67CD-4979-95BA-5D7092143B9B}">
      <dsp:nvSpPr>
        <dsp:cNvPr id="0" name=""/>
        <dsp:cNvSpPr/>
      </dsp:nvSpPr>
      <dsp:spPr>
        <a:xfrm>
          <a:off x="530973" y="3692001"/>
          <a:ext cx="2582859" cy="1291429"/>
        </a:xfrm>
        <a:prstGeom prst="roundRect">
          <a:avLst>
            <a:gd name="adj" fmla="val 10000"/>
          </a:avLst>
        </a:prstGeom>
        <a:solidFill>
          <a:schemeClr val="accent4">
            <a:hueOff val="763105"/>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a:t>DE VALOR SOCIAL</a:t>
          </a:r>
        </a:p>
      </dsp:txBody>
      <dsp:txXfrm>
        <a:off x="568798" y="3729826"/>
        <a:ext cx="2507209" cy="1215779"/>
      </dsp:txXfrm>
    </dsp:sp>
    <dsp:sp modelId="{8183F92E-D816-4560-898D-A5449D8204C4}">
      <dsp:nvSpPr>
        <dsp:cNvPr id="0" name=""/>
        <dsp:cNvSpPr/>
      </dsp:nvSpPr>
      <dsp:spPr>
        <a:xfrm rot="17981644">
          <a:off x="2197911" y="2275356"/>
          <a:ext cx="1343363" cy="452000"/>
        </a:xfrm>
        <a:prstGeom prst="leftRightArrow">
          <a:avLst>
            <a:gd name="adj1" fmla="val 60000"/>
            <a:gd name="adj2" fmla="val 50000"/>
          </a:avLst>
        </a:prstGeom>
        <a:solidFill>
          <a:schemeClr val="accent4">
            <a:hueOff val="763105"/>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MX" sz="2000" kern="1200"/>
        </a:p>
      </dsp:txBody>
      <dsp:txXfrm>
        <a:off x="2333511" y="2365756"/>
        <a:ext cx="1072163" cy="27120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FCE02C-6EC6-4E09-BC2C-9FDED4DE236E}" type="datetimeFigureOut">
              <a:rPr lang="en-US" smtClean="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1185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205CAA-4E5A-4223-BD55-C5D2841AC9EF}" type="datetimeFigureOut">
              <a:rPr lang="en-US" smtClean="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83546532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205CAA-4E5A-4223-BD55-C5D2841AC9EF}" type="datetimeFigureOut">
              <a:rPr lang="en-US" smtClean="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8545568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205CAA-4E5A-4223-BD55-C5D2841AC9EF}" type="datetimeFigureOut">
              <a:rPr lang="en-US" smtClean="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6644508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205CAA-4E5A-4223-BD55-C5D2841AC9EF}" type="datetimeFigureOut">
              <a:rPr lang="en-US" smtClean="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61770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205CAA-4E5A-4223-BD55-C5D2841AC9EF}" type="datetimeFigureOut">
              <a:rPr lang="en-US" smtClean="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08234491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B075A7A-4A9A-410F-B848-AB998ACC9419}" type="datetimeFigureOut">
              <a:rPr lang="en-US" smtClean="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85470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A5F3E88-2D66-4D17-B0FA-EA13CB20B2FF}" type="datetimeFigureOut">
              <a:rPr lang="en-US" smtClean="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61722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D8F36E1-9596-4E98-8786-4A17C5D29C65}" type="datetimeFigureOut">
              <a:rPr lang="en-US" smtClean="0"/>
              <a:pPr/>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09840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E4D1A55-63BC-4BA2-9538-7DDEADA10621}" type="datetimeFigureOut">
              <a:rPr lang="en-US" smtClean="0"/>
              <a:t>4/24/2020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01212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6D01ABB-8821-4BF5-97A9-E1A66ACAEAA9}" type="datetimeFigureOut">
              <a:rPr lang="en-US" smtClean="0"/>
              <a:pPr/>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218062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0C37B1C-D4A1-4A4F-A470-80868146AFC5}" type="datetimeFigureOut">
              <a:rPr lang="en-US" smtClean="0"/>
              <a:pPr/>
              <a:t>4/24/2020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949129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D31D1B9-F39E-471E-80A9-595CAA5664AD}" type="datetimeFigureOut">
              <a:rPr lang="en-US" smtClean="0"/>
              <a:pPr/>
              <a:t>4/24/2020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950154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CEABC-E2B9-4606-A74F-CB06AF596887}" type="datetimeFigureOut">
              <a:rPr lang="en-US" smtClean="0"/>
              <a:pPr/>
              <a:t>4/24/2020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034266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A8850A0-01A3-4F4E-AA52-F716A9BFD4EB}" type="datetimeFigureOut">
              <a:rPr lang="en-US" smtClean="0"/>
              <a:pPr/>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92108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5811CCA-BB49-46C7-A0E2-F42339750F9A}" type="datetimeFigureOut">
              <a:rPr lang="en-US" smtClean="0"/>
              <a:t>4/24/2020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738560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205CAA-4E5A-4223-BD55-C5D2841AC9EF}" type="datetimeFigureOut">
              <a:rPr lang="en-US" smtClean="0"/>
              <a:t>4/24/2020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58551197"/>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10" r:id="rId13"/>
    <p:sldLayoutId id="2147483811" r:id="rId14"/>
    <p:sldLayoutId id="2147483812" r:id="rId15"/>
    <p:sldLayoutId id="2147483813" r:id="rId16"/>
  </p:sldLayoutIdLst>
  <p:hf sldNum="0" hdr="0" ftr="0" dt="0"/>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147456" y="2140528"/>
            <a:ext cx="7899056" cy="4441051"/>
          </a:xfrm>
          <a:prstGeom prst="rect">
            <a:avLst/>
          </a:prstGeom>
        </p:spPr>
      </p:pic>
      <p:sp>
        <p:nvSpPr>
          <p:cNvPr id="3" name="CuadroTexto 2"/>
          <p:cNvSpPr txBox="1"/>
          <p:nvPr/>
        </p:nvSpPr>
        <p:spPr>
          <a:xfrm>
            <a:off x="712642" y="401782"/>
            <a:ext cx="6954981" cy="1323439"/>
          </a:xfrm>
          <a:prstGeom prst="rect">
            <a:avLst/>
          </a:prstGeom>
          <a:noFill/>
        </p:spPr>
        <p:txBody>
          <a:bodyPr wrap="square" rtlCol="0">
            <a:spAutoFit/>
          </a:bodyPr>
          <a:lstStyle/>
          <a:p>
            <a:r>
              <a:rPr lang="es-MX" sz="2000" dirty="0" smtClean="0">
                <a:latin typeface="Arial" panose="020B0604020202020204" pitchFamily="34" charset="0"/>
                <a:cs typeface="Arial" panose="020B0604020202020204" pitchFamily="34" charset="0"/>
              </a:rPr>
              <a:t>Hola Maestro, realizamos la presentación en PowerPoint por que tuvimos dificultades al momento de utilizar </a:t>
            </a:r>
            <a:r>
              <a:rPr lang="es-MX" sz="2000" dirty="0" err="1" smtClean="0">
                <a:latin typeface="Arial" panose="020B0604020202020204" pitchFamily="34" charset="0"/>
                <a:cs typeface="Arial" panose="020B0604020202020204" pitchFamily="34" charset="0"/>
              </a:rPr>
              <a:t>Prezi</a:t>
            </a:r>
            <a:r>
              <a:rPr lang="es-MX" sz="2000" dirty="0" smtClean="0">
                <a:latin typeface="Arial" panose="020B0604020202020204" pitchFamily="34" charset="0"/>
                <a:cs typeface="Arial" panose="020B0604020202020204" pitchFamily="34" charset="0"/>
              </a:rPr>
              <a:t>, la aplicación nos pedía un número de cuenta para descargar la presentación.  </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0275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675742" y="358588"/>
            <a:ext cx="4185623" cy="980163"/>
          </a:xfrm>
        </p:spPr>
        <p:style>
          <a:lnRef idx="2">
            <a:schemeClr val="accent2"/>
          </a:lnRef>
          <a:fillRef idx="1">
            <a:schemeClr val="lt1"/>
          </a:fillRef>
          <a:effectRef idx="0">
            <a:schemeClr val="accent2"/>
          </a:effectRef>
          <a:fontRef idx="minor">
            <a:schemeClr val="dk1"/>
          </a:fontRef>
        </p:style>
        <p:txBody>
          <a:bodyPr/>
          <a:lstStyle/>
          <a:p>
            <a:pPr algn="ctr"/>
            <a:r>
              <a:rPr lang="es-MX" sz="2800" b="1" dirty="0">
                <a:latin typeface="Bahnschrift" panose="020B0502040204020203" pitchFamily="34" charset="0"/>
              </a:rPr>
              <a:t>Modelo pedagógico </a:t>
            </a:r>
            <a:r>
              <a:rPr lang="es-MX" sz="2800" b="1" dirty="0" err="1">
                <a:latin typeface="Bahnschrift" panose="020B0502040204020203" pitchFamily="34" charset="0"/>
              </a:rPr>
              <a:t>heteroestructurante</a:t>
            </a:r>
            <a:r>
              <a:rPr lang="es-MX" sz="2800" b="1" dirty="0">
                <a:latin typeface="Bahnschrift" panose="020B0502040204020203" pitchFamily="34" charset="0"/>
              </a:rPr>
              <a:t>.</a:t>
            </a:r>
            <a:endParaRPr lang="es-MX" sz="2800" dirty="0"/>
          </a:p>
        </p:txBody>
      </p:sp>
      <p:sp>
        <p:nvSpPr>
          <p:cNvPr id="4" name="Marcador de contenido 3"/>
          <p:cNvSpPr>
            <a:spLocks noGrp="1"/>
          </p:cNvSpPr>
          <p:nvPr>
            <p:ph sz="half" idx="2"/>
          </p:nvPr>
        </p:nvSpPr>
        <p:spPr>
          <a:xfrm>
            <a:off x="675743" y="1625621"/>
            <a:ext cx="4185623" cy="473932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lvl="0" indent="0" algn="ctr">
              <a:buNone/>
            </a:pPr>
            <a:r>
              <a:rPr lang="es-MX" sz="2200" dirty="0" smtClean="0">
                <a:solidFill>
                  <a:schemeClr val="tx1"/>
                </a:solidFill>
                <a:latin typeface="Arial" panose="020B0604020202020204" pitchFamily="34" charset="0"/>
                <a:cs typeface="Arial" panose="020B0604020202020204" pitchFamily="34" charset="0"/>
              </a:rPr>
              <a:t>Propósito: Transmitir </a:t>
            </a:r>
            <a:r>
              <a:rPr lang="es-MX" sz="2200" dirty="0">
                <a:solidFill>
                  <a:schemeClr val="tx1"/>
                </a:solidFill>
                <a:latin typeface="Arial" panose="020B0604020202020204" pitchFamily="34" charset="0"/>
                <a:cs typeface="Arial" panose="020B0604020202020204" pitchFamily="34" charset="0"/>
              </a:rPr>
              <a:t>informaciones y </a:t>
            </a:r>
            <a:r>
              <a:rPr lang="es-MX" sz="2200" dirty="0" smtClean="0">
                <a:solidFill>
                  <a:schemeClr val="tx1"/>
                </a:solidFill>
                <a:latin typeface="Arial" panose="020B0604020202020204" pitchFamily="34" charset="0"/>
                <a:cs typeface="Arial" panose="020B0604020202020204" pitchFamily="34" charset="0"/>
              </a:rPr>
              <a:t>normas.</a:t>
            </a:r>
            <a:endParaRPr lang="es-MX" sz="2200" dirty="0">
              <a:solidFill>
                <a:schemeClr val="tx1"/>
              </a:solidFill>
              <a:latin typeface="Arial" panose="020B0604020202020204" pitchFamily="34" charset="0"/>
              <a:cs typeface="Arial" panose="020B0604020202020204" pitchFamily="34" charset="0"/>
            </a:endParaRPr>
          </a:p>
          <a:p>
            <a:pPr lvl="0"/>
            <a:r>
              <a:rPr lang="es-MX" sz="2600" dirty="0" smtClean="0">
                <a:solidFill>
                  <a:schemeClr val="tx1"/>
                </a:solidFill>
                <a:latin typeface="Arial" panose="020B0604020202020204" pitchFamily="34" charset="0"/>
                <a:cs typeface="Arial" panose="020B0604020202020204" pitchFamily="34" charset="0"/>
              </a:rPr>
              <a:t>Es </a:t>
            </a:r>
            <a:r>
              <a:rPr lang="es-MX" sz="2600" dirty="0">
                <a:solidFill>
                  <a:schemeClr val="tx1"/>
                </a:solidFill>
                <a:latin typeface="Arial" panose="020B0604020202020204" pitchFamily="34" charset="0"/>
                <a:cs typeface="Arial" panose="020B0604020202020204" pitchFamily="34" charset="0"/>
              </a:rPr>
              <a:t>Rutinaria , mecanicista y Memoria Corto Plazo</a:t>
            </a:r>
          </a:p>
          <a:p>
            <a:pPr lvl="0"/>
            <a:r>
              <a:rPr lang="es-MX" sz="2600" dirty="0">
                <a:solidFill>
                  <a:schemeClr val="tx1"/>
                </a:solidFill>
                <a:latin typeface="Arial" panose="020B0604020202020204" pitchFamily="34" charset="0"/>
                <a:cs typeface="Arial" panose="020B0604020202020204" pitchFamily="34" charset="0"/>
              </a:rPr>
              <a:t>Informaciones particulares.</a:t>
            </a:r>
          </a:p>
          <a:p>
            <a:pPr lvl="0"/>
            <a:r>
              <a:rPr lang="es-MX" sz="2600" dirty="0">
                <a:solidFill>
                  <a:schemeClr val="tx1"/>
                </a:solidFill>
                <a:latin typeface="Arial" panose="020B0604020202020204" pitchFamily="34" charset="0"/>
                <a:cs typeface="Arial" panose="020B0604020202020204" pitchFamily="34" charset="0"/>
              </a:rPr>
              <a:t>Definiciones y </a:t>
            </a:r>
            <a:r>
              <a:rPr lang="es-MX" sz="2600" dirty="0" smtClean="0">
                <a:solidFill>
                  <a:schemeClr val="tx1"/>
                </a:solidFill>
                <a:latin typeface="Arial" panose="020B0604020202020204" pitchFamily="34" charset="0"/>
                <a:cs typeface="Arial" panose="020B0604020202020204" pitchFamily="34" charset="0"/>
              </a:rPr>
              <a:t>normas </a:t>
            </a:r>
            <a:r>
              <a:rPr lang="es-MX" sz="2600" dirty="0" err="1" smtClean="0">
                <a:solidFill>
                  <a:schemeClr val="tx1"/>
                </a:solidFill>
                <a:latin typeface="Arial" panose="020B0604020202020204" pitchFamily="34" charset="0"/>
                <a:cs typeface="Arial" panose="020B0604020202020204" pitchFamily="34" charset="0"/>
              </a:rPr>
              <a:t>instruccional</a:t>
            </a:r>
            <a:r>
              <a:rPr lang="es-MX" sz="2600" dirty="0" smtClean="0">
                <a:solidFill>
                  <a:schemeClr val="tx1"/>
                </a:solidFill>
                <a:latin typeface="Arial" panose="020B0604020202020204" pitchFamily="34" charset="0"/>
                <a:cs typeface="Arial" panose="020B0604020202020204" pitchFamily="34" charset="0"/>
              </a:rPr>
              <a:t>, cronológica </a:t>
            </a:r>
            <a:r>
              <a:rPr lang="es-MX" sz="2600" dirty="0">
                <a:solidFill>
                  <a:schemeClr val="tx1"/>
                </a:solidFill>
                <a:latin typeface="Arial" panose="020B0604020202020204" pitchFamily="34" charset="0"/>
                <a:cs typeface="Arial" panose="020B0604020202020204" pitchFamily="34" charset="0"/>
              </a:rPr>
              <a:t>y </a:t>
            </a:r>
            <a:r>
              <a:rPr lang="es-MX" sz="2600" dirty="0" smtClean="0">
                <a:solidFill>
                  <a:schemeClr val="tx1"/>
                </a:solidFill>
                <a:latin typeface="Arial" panose="020B0604020202020204" pitchFamily="34" charset="0"/>
                <a:cs typeface="Arial" panose="020B0604020202020204" pitchFamily="34" charset="0"/>
              </a:rPr>
              <a:t>acumulativa.</a:t>
            </a:r>
            <a:endParaRPr lang="es-MX" sz="2600" dirty="0">
              <a:solidFill>
                <a:schemeClr val="tx1"/>
              </a:solidFill>
              <a:latin typeface="Arial" panose="020B0604020202020204" pitchFamily="34" charset="0"/>
              <a:cs typeface="Arial" panose="020B0604020202020204" pitchFamily="34" charset="0"/>
            </a:endParaRPr>
          </a:p>
          <a:p>
            <a:pPr lvl="0"/>
            <a:r>
              <a:rPr lang="es-MX" sz="2600" dirty="0" err="1">
                <a:solidFill>
                  <a:schemeClr val="tx1"/>
                </a:solidFill>
                <a:latin typeface="Arial" panose="020B0604020202020204" pitchFamily="34" charset="0"/>
                <a:cs typeface="Arial" panose="020B0604020202020204" pitchFamily="34" charset="0"/>
              </a:rPr>
              <a:t>HETEROESTRUCTURANTE</a:t>
            </a:r>
            <a:r>
              <a:rPr lang="es-MX" sz="2600" dirty="0">
                <a:solidFill>
                  <a:schemeClr val="tx1"/>
                </a:solidFill>
                <a:latin typeface="Arial" panose="020B0604020202020204" pitchFamily="34" charset="0"/>
                <a:cs typeface="Arial" panose="020B0604020202020204" pitchFamily="34" charset="0"/>
              </a:rPr>
              <a:t>. Ejercitación Rutinaria. </a:t>
            </a:r>
            <a:r>
              <a:rPr lang="es-MX" sz="2600" dirty="0" err="1">
                <a:solidFill>
                  <a:schemeClr val="tx1"/>
                </a:solidFill>
                <a:latin typeface="Arial" panose="020B0604020202020204" pitchFamily="34" charset="0"/>
                <a:cs typeface="Arial" panose="020B0604020202020204" pitchFamily="34" charset="0"/>
              </a:rPr>
              <a:t>Magistrocentrista</a:t>
            </a:r>
            <a:r>
              <a:rPr lang="es-MX" sz="2600" dirty="0">
                <a:solidFill>
                  <a:schemeClr val="tx1"/>
                </a:solidFill>
                <a:latin typeface="Arial" panose="020B0604020202020204" pitchFamily="34" charset="0"/>
                <a:cs typeface="Arial" panose="020B0604020202020204" pitchFamily="34" charset="0"/>
              </a:rPr>
              <a:t>.</a:t>
            </a:r>
          </a:p>
          <a:p>
            <a:endParaRPr lang="es-MX" dirty="0"/>
          </a:p>
        </p:txBody>
      </p:sp>
      <p:sp>
        <p:nvSpPr>
          <p:cNvPr id="6" name="Marcador de contenido 5"/>
          <p:cNvSpPr>
            <a:spLocks noGrp="1"/>
          </p:cNvSpPr>
          <p:nvPr>
            <p:ph sz="quarter" idx="4"/>
          </p:nvPr>
        </p:nvSpPr>
        <p:spPr>
          <a:xfrm>
            <a:off x="5697984" y="1841623"/>
            <a:ext cx="4185617" cy="4523318"/>
          </a:xfrm>
        </p:spPr>
        <p:style>
          <a:lnRef idx="2">
            <a:schemeClr val="accent5"/>
          </a:lnRef>
          <a:fillRef idx="1">
            <a:schemeClr val="lt1"/>
          </a:fillRef>
          <a:effectRef idx="0">
            <a:schemeClr val="accent5"/>
          </a:effectRef>
          <a:fontRef idx="minor">
            <a:schemeClr val="dk1"/>
          </a:fontRef>
        </p:style>
        <p:txBody>
          <a:bodyPr>
            <a:normAutofit fontScale="70000" lnSpcReduction="20000"/>
          </a:bodyPr>
          <a:lstStyle/>
          <a:p>
            <a:pPr marL="0" indent="0" algn="ctr">
              <a:buNone/>
            </a:pPr>
            <a:r>
              <a:rPr lang="es-MX" sz="2800" dirty="0" smtClean="0">
                <a:solidFill>
                  <a:schemeClr val="tx1"/>
                </a:solidFill>
                <a:latin typeface="Arial" panose="020B0604020202020204" pitchFamily="34" charset="0"/>
                <a:cs typeface="Arial" panose="020B0604020202020204" pitchFamily="34" charset="0"/>
              </a:rPr>
              <a:t> Propósitos</a:t>
            </a:r>
            <a:r>
              <a:rPr lang="es-MX" sz="2800" dirty="0">
                <a:solidFill>
                  <a:schemeClr val="tx1"/>
                </a:solidFill>
                <a:latin typeface="Arial" panose="020B0604020202020204" pitchFamily="34" charset="0"/>
                <a:cs typeface="Arial" panose="020B0604020202020204" pitchFamily="34" charset="0"/>
              </a:rPr>
              <a:t>: Socialización </a:t>
            </a:r>
            <a:r>
              <a:rPr lang="es-MX" sz="2800" dirty="0">
                <a:solidFill>
                  <a:schemeClr val="tx1"/>
                </a:solidFill>
                <a:latin typeface="Arial" panose="020B0604020202020204" pitchFamily="34" charset="0"/>
                <a:cs typeface="Arial" panose="020B0604020202020204" pitchFamily="34" charset="0"/>
              </a:rPr>
              <a:t>y </a:t>
            </a:r>
            <a:r>
              <a:rPr lang="es-MX" sz="2800" dirty="0">
                <a:solidFill>
                  <a:schemeClr val="tx1"/>
                </a:solidFill>
                <a:latin typeface="Arial" panose="020B0604020202020204" pitchFamily="34" charset="0"/>
                <a:cs typeface="Arial" panose="020B0604020202020204" pitchFamily="34" charset="0"/>
              </a:rPr>
              <a:t>f</a:t>
            </a:r>
            <a:r>
              <a:rPr lang="es-MX" sz="2800" dirty="0">
                <a:solidFill>
                  <a:schemeClr val="tx1"/>
                </a:solidFill>
                <a:latin typeface="Arial" panose="020B0604020202020204" pitchFamily="34" charset="0"/>
                <a:cs typeface="Arial" panose="020B0604020202020204" pitchFamily="34" charset="0"/>
              </a:rPr>
              <a:t>elicidad </a:t>
            </a:r>
            <a:r>
              <a:rPr lang="es-MX" sz="2800" dirty="0">
                <a:solidFill>
                  <a:schemeClr val="tx1"/>
                </a:solidFill>
                <a:latin typeface="Arial" panose="020B0604020202020204" pitchFamily="34" charset="0"/>
                <a:cs typeface="Arial" panose="020B0604020202020204" pitchFamily="34" charset="0"/>
              </a:rPr>
              <a:t>del </a:t>
            </a:r>
            <a:r>
              <a:rPr lang="es-MX" sz="2800" dirty="0" smtClean="0">
                <a:solidFill>
                  <a:schemeClr val="tx1"/>
                </a:solidFill>
                <a:latin typeface="Arial" panose="020B0604020202020204" pitchFamily="34" charset="0"/>
                <a:cs typeface="Arial" panose="020B0604020202020204" pitchFamily="34" charset="0"/>
              </a:rPr>
              <a:t>niño.</a:t>
            </a:r>
          </a:p>
          <a:p>
            <a:pPr marL="0" indent="0" algn="ctr">
              <a:buNone/>
            </a:pPr>
            <a:endParaRPr lang="es-MX" sz="2800" dirty="0">
              <a:solidFill>
                <a:schemeClr val="tx1"/>
              </a:solidFill>
              <a:latin typeface="Arial" panose="020B0604020202020204" pitchFamily="34" charset="0"/>
              <a:cs typeface="Arial" panose="020B0604020202020204" pitchFamily="34" charset="0"/>
            </a:endParaRPr>
          </a:p>
          <a:p>
            <a:r>
              <a:rPr lang="es-MX" sz="2800" dirty="0">
                <a:solidFill>
                  <a:schemeClr val="tx1"/>
                </a:solidFill>
                <a:latin typeface="Arial" panose="020B0604020202020204" pitchFamily="34" charset="0"/>
                <a:cs typeface="Arial" panose="020B0604020202020204" pitchFamily="34" charset="0"/>
              </a:rPr>
              <a:t>Naturaleza</a:t>
            </a:r>
            <a:r>
              <a:rPr lang="es-MX" sz="2800" dirty="0">
                <a:solidFill>
                  <a:schemeClr val="tx1"/>
                </a:solidFill>
                <a:latin typeface="Arial" panose="020B0604020202020204" pitchFamily="34" charset="0"/>
                <a:cs typeface="Arial" panose="020B0604020202020204" pitchFamily="34" charset="0"/>
              </a:rPr>
              <a:t>, Intereses </a:t>
            </a:r>
            <a:r>
              <a:rPr lang="es-MX" sz="2800" dirty="0">
                <a:solidFill>
                  <a:schemeClr val="tx1"/>
                </a:solidFill>
                <a:latin typeface="Arial" panose="020B0604020202020204" pitchFamily="34" charset="0"/>
                <a:cs typeface="Arial" panose="020B0604020202020204" pitchFamily="34" charset="0"/>
              </a:rPr>
              <a:t>e informaciones</a:t>
            </a:r>
          </a:p>
          <a:p>
            <a:r>
              <a:rPr lang="es-MX" sz="2800" dirty="0">
                <a:solidFill>
                  <a:schemeClr val="tx1"/>
                </a:solidFill>
                <a:latin typeface="Arial" panose="020B0604020202020204" pitchFamily="34" charset="0"/>
                <a:cs typeface="Arial" panose="020B0604020202020204" pitchFamily="34" charset="0"/>
              </a:rPr>
              <a:t>Empirista</a:t>
            </a:r>
          </a:p>
          <a:p>
            <a:r>
              <a:rPr lang="es-MX" sz="2800" dirty="0">
                <a:solidFill>
                  <a:schemeClr val="tx1"/>
                </a:solidFill>
                <a:latin typeface="Arial" panose="020B0604020202020204" pitchFamily="34" charset="0"/>
                <a:cs typeface="Arial" panose="020B0604020202020204" pitchFamily="34" charset="0"/>
              </a:rPr>
              <a:t>Pregunta abierta </a:t>
            </a:r>
          </a:p>
          <a:p>
            <a:r>
              <a:rPr lang="es-MX" sz="2800" dirty="0">
                <a:solidFill>
                  <a:schemeClr val="tx1"/>
                </a:solidFill>
                <a:latin typeface="Arial" panose="020B0604020202020204" pitchFamily="34" charset="0"/>
                <a:cs typeface="Arial" panose="020B0604020202020204" pitchFamily="34" charset="0"/>
              </a:rPr>
              <a:t>Opinión Individualizada</a:t>
            </a:r>
          </a:p>
          <a:p>
            <a:r>
              <a:rPr lang="es-MX" sz="2800" dirty="0">
                <a:solidFill>
                  <a:schemeClr val="tx1"/>
                </a:solidFill>
                <a:latin typeface="Arial" panose="020B0604020202020204" pitchFamily="34" charset="0"/>
                <a:cs typeface="Arial" panose="020B0604020202020204" pitchFamily="34" charset="0"/>
              </a:rPr>
              <a:t>Proceso de Aprendizaje por descubrimiento.</a:t>
            </a:r>
          </a:p>
          <a:p>
            <a:r>
              <a:rPr lang="es-MX" sz="2800" dirty="0">
                <a:solidFill>
                  <a:schemeClr val="tx1"/>
                </a:solidFill>
                <a:latin typeface="Arial" panose="020B0604020202020204" pitchFamily="34" charset="0"/>
                <a:cs typeface="Arial" panose="020B0604020202020204" pitchFamily="34" charset="0"/>
              </a:rPr>
              <a:t>Actividad y manipulación.</a:t>
            </a:r>
          </a:p>
          <a:p>
            <a:r>
              <a:rPr lang="es-MX" sz="2800" dirty="0">
                <a:solidFill>
                  <a:schemeClr val="tx1"/>
                </a:solidFill>
                <a:latin typeface="Arial" panose="020B0604020202020204" pitchFamily="34" charset="0"/>
                <a:cs typeface="Arial" panose="020B0604020202020204" pitchFamily="34" charset="0"/>
              </a:rPr>
              <a:t>Centro de interés.</a:t>
            </a:r>
          </a:p>
          <a:p>
            <a:r>
              <a:rPr lang="es-MX" sz="2800" dirty="0">
                <a:solidFill>
                  <a:schemeClr val="tx1"/>
                </a:solidFill>
                <a:latin typeface="Arial" panose="020B0604020202020204" pitchFamily="34" charset="0"/>
                <a:cs typeface="Arial" panose="020B0604020202020204" pitchFamily="34" charset="0"/>
              </a:rPr>
              <a:t>Permisividad </a:t>
            </a:r>
          </a:p>
          <a:p>
            <a:endParaRPr lang="es-MX" dirty="0"/>
          </a:p>
        </p:txBody>
      </p:sp>
      <p:sp>
        <p:nvSpPr>
          <p:cNvPr id="7" name="Marcador de texto 6"/>
          <p:cNvSpPr>
            <a:spLocks noGrp="1"/>
          </p:cNvSpPr>
          <p:nvPr>
            <p:ph type="body" sz="quarter" idx="3"/>
          </p:nvPr>
        </p:nvSpPr>
        <p:spPr>
          <a:xfrm>
            <a:off x="5697983" y="358588"/>
            <a:ext cx="4185618" cy="1111624"/>
          </a:xfrm>
        </p:spPr>
        <p:style>
          <a:lnRef idx="2">
            <a:schemeClr val="accent6"/>
          </a:lnRef>
          <a:fillRef idx="1">
            <a:schemeClr val="lt1"/>
          </a:fillRef>
          <a:effectRef idx="0">
            <a:schemeClr val="accent6"/>
          </a:effectRef>
          <a:fontRef idx="minor">
            <a:schemeClr val="dk1"/>
          </a:fontRef>
        </p:style>
        <p:txBody>
          <a:bodyPr/>
          <a:lstStyle/>
          <a:p>
            <a:pPr algn="ctr"/>
            <a:r>
              <a:rPr lang="es-MX" b="1" dirty="0">
                <a:latin typeface="Bahnschrift" panose="020B0502040204020203" pitchFamily="34" charset="0"/>
              </a:rPr>
              <a:t>Modelo pedagógico </a:t>
            </a:r>
            <a:r>
              <a:rPr lang="es-MX" b="1" dirty="0" err="1">
                <a:latin typeface="Bahnschrift" panose="020B0502040204020203" pitchFamily="34" charset="0"/>
              </a:rPr>
              <a:t>autoestructurante</a:t>
            </a:r>
            <a:r>
              <a:rPr lang="es-MX" b="1" dirty="0">
                <a:latin typeface="Bahnschrift" panose="020B0502040204020203" pitchFamily="34" charset="0"/>
              </a:rPr>
              <a:t> de la escuela activa.</a:t>
            </a:r>
            <a:endParaRPr lang="es-MX" dirty="0"/>
          </a:p>
        </p:txBody>
      </p:sp>
    </p:spTree>
    <p:extLst>
      <p:ext uri="{BB962C8B-B14F-4D97-AF65-F5344CB8AC3E}">
        <p14:creationId xmlns:p14="http://schemas.microsoft.com/office/powerpoint/2010/main" val="2463914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675744" y="215153"/>
            <a:ext cx="4185623" cy="1679410"/>
          </a:xfrm>
        </p:spPr>
        <p:style>
          <a:lnRef idx="2">
            <a:schemeClr val="accent2"/>
          </a:lnRef>
          <a:fillRef idx="1">
            <a:schemeClr val="lt1"/>
          </a:fillRef>
          <a:effectRef idx="0">
            <a:schemeClr val="accent2"/>
          </a:effectRef>
          <a:fontRef idx="minor">
            <a:schemeClr val="dk1"/>
          </a:fontRef>
        </p:style>
        <p:txBody>
          <a:bodyPr/>
          <a:lstStyle/>
          <a:p>
            <a:r>
              <a:rPr lang="es-MX" b="1" dirty="0">
                <a:solidFill>
                  <a:schemeClr val="tx1"/>
                </a:solidFill>
                <a:latin typeface="Bahnschrift" panose="020B0502040204020203" pitchFamily="34" charset="0"/>
              </a:rPr>
              <a:t>Modelo pedagógico </a:t>
            </a:r>
            <a:r>
              <a:rPr lang="es-MX" b="1" dirty="0" err="1">
                <a:solidFill>
                  <a:schemeClr val="tx1"/>
                </a:solidFill>
                <a:latin typeface="Bahnschrift" panose="020B0502040204020203" pitchFamily="34" charset="0"/>
              </a:rPr>
              <a:t>autoestructurante</a:t>
            </a:r>
            <a:r>
              <a:rPr lang="es-MX" b="1" dirty="0">
                <a:solidFill>
                  <a:schemeClr val="tx1"/>
                </a:solidFill>
                <a:latin typeface="Bahnschrift" panose="020B0502040204020203" pitchFamily="34" charset="0"/>
              </a:rPr>
              <a:t> y los enfoques constructivistas.</a:t>
            </a:r>
            <a:endParaRPr lang="es-MX" dirty="0">
              <a:solidFill>
                <a:schemeClr val="tx1"/>
              </a:solidFill>
              <a:latin typeface="Bahnschrift" panose="020B0502040204020203" pitchFamily="34" charset="0"/>
            </a:endParaRPr>
          </a:p>
          <a:p>
            <a:endParaRPr lang="es-MX" dirty="0"/>
          </a:p>
        </p:txBody>
      </p:sp>
      <p:sp>
        <p:nvSpPr>
          <p:cNvPr id="4" name="Marcador de contenido 3"/>
          <p:cNvSpPr>
            <a:spLocks noGrp="1"/>
          </p:cNvSpPr>
          <p:nvPr>
            <p:ph sz="half" idx="2"/>
          </p:nvPr>
        </p:nvSpPr>
        <p:spPr>
          <a:xfrm>
            <a:off x="675745" y="2160983"/>
            <a:ext cx="4185623" cy="4419111"/>
          </a:xfrm>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pPr marL="0" indent="0" algn="ctr">
              <a:buNone/>
            </a:pPr>
            <a:r>
              <a:rPr lang="es-MX" sz="3600" dirty="0">
                <a:solidFill>
                  <a:schemeClr val="tx1"/>
                </a:solidFill>
                <a:latin typeface="Arial" panose="020B0604020202020204" pitchFamily="34" charset="0"/>
                <a:cs typeface="Arial" panose="020B0604020202020204" pitchFamily="34" charset="0"/>
              </a:rPr>
              <a:t>Propósito: Comprensión</a:t>
            </a:r>
          </a:p>
          <a:p>
            <a:pPr lvl="0"/>
            <a:r>
              <a:rPr lang="es-MX" sz="3400" dirty="0">
                <a:solidFill>
                  <a:schemeClr val="tx1"/>
                </a:solidFill>
                <a:latin typeface="Arial" panose="020B0604020202020204" pitchFamily="34" charset="0"/>
                <a:cs typeface="Arial" panose="020B0604020202020204" pitchFamily="34" charset="0"/>
              </a:rPr>
              <a:t>Cualitativa</a:t>
            </a:r>
          </a:p>
          <a:p>
            <a:pPr lvl="0"/>
            <a:r>
              <a:rPr lang="es-MX" sz="3400" dirty="0">
                <a:solidFill>
                  <a:schemeClr val="tx1"/>
                </a:solidFill>
                <a:latin typeface="Arial" panose="020B0604020202020204" pitchFamily="34" charset="0"/>
                <a:cs typeface="Arial" panose="020B0604020202020204" pitchFamily="34" charset="0"/>
              </a:rPr>
              <a:t>Integral</a:t>
            </a:r>
          </a:p>
          <a:p>
            <a:pPr lvl="0"/>
            <a:r>
              <a:rPr lang="es-MX" sz="3400" dirty="0">
                <a:solidFill>
                  <a:schemeClr val="tx1"/>
                </a:solidFill>
                <a:latin typeface="Arial" panose="020B0604020202020204" pitchFamily="34" charset="0"/>
                <a:cs typeface="Arial" panose="020B0604020202020204" pitchFamily="34" charset="0"/>
              </a:rPr>
              <a:t>Subjetiva</a:t>
            </a:r>
          </a:p>
          <a:p>
            <a:pPr lvl="0"/>
            <a:r>
              <a:rPr lang="es-MX" sz="3400" dirty="0">
                <a:solidFill>
                  <a:schemeClr val="tx1"/>
                </a:solidFill>
                <a:latin typeface="Arial" panose="020B0604020202020204" pitchFamily="34" charset="0"/>
                <a:cs typeface="Arial" panose="020B0604020202020204" pitchFamily="34" charset="0"/>
              </a:rPr>
              <a:t>Informaciones, conceptos y Competencias </a:t>
            </a:r>
          </a:p>
          <a:p>
            <a:pPr lvl="0"/>
            <a:r>
              <a:rPr lang="es-MX" sz="3400" dirty="0">
                <a:solidFill>
                  <a:schemeClr val="tx1"/>
                </a:solidFill>
                <a:latin typeface="Arial" panose="020B0604020202020204" pitchFamily="34" charset="0"/>
                <a:cs typeface="Arial" panose="020B0604020202020204" pitchFamily="34" charset="0"/>
              </a:rPr>
              <a:t>Lógica y evolutiva </a:t>
            </a:r>
          </a:p>
          <a:p>
            <a:pPr lvl="0"/>
            <a:r>
              <a:rPr lang="es-MX" sz="3400" dirty="0">
                <a:solidFill>
                  <a:schemeClr val="tx1"/>
                </a:solidFill>
                <a:latin typeface="Arial" panose="020B0604020202020204" pitchFamily="34" charset="0"/>
                <a:cs typeface="Arial" panose="020B0604020202020204" pitchFamily="34" charset="0"/>
              </a:rPr>
              <a:t>Cualitativa, Integral y Subjetiva</a:t>
            </a:r>
          </a:p>
          <a:p>
            <a:pPr lvl="0"/>
            <a:r>
              <a:rPr lang="es-MX" sz="3400" dirty="0">
                <a:solidFill>
                  <a:schemeClr val="tx1"/>
                </a:solidFill>
                <a:latin typeface="Arial" panose="020B0604020202020204" pitchFamily="34" charset="0"/>
                <a:cs typeface="Arial" panose="020B0604020202020204" pitchFamily="34" charset="0"/>
              </a:rPr>
              <a:t>Aprendizaje por invención.</a:t>
            </a:r>
          </a:p>
          <a:p>
            <a:pPr lvl="0"/>
            <a:r>
              <a:rPr lang="es-MX" sz="3400" dirty="0">
                <a:solidFill>
                  <a:schemeClr val="tx1"/>
                </a:solidFill>
                <a:latin typeface="Arial" panose="020B0604020202020204" pitchFamily="34" charset="0"/>
                <a:cs typeface="Arial" panose="020B0604020202020204" pitchFamily="34" charset="0"/>
              </a:rPr>
              <a:t>Taller, laboratorio.</a:t>
            </a:r>
          </a:p>
          <a:p>
            <a:pPr lvl="0"/>
            <a:r>
              <a:rPr lang="es-MX" sz="3400" dirty="0">
                <a:solidFill>
                  <a:schemeClr val="tx1"/>
                </a:solidFill>
                <a:latin typeface="Arial" panose="020B0604020202020204" pitchFamily="34" charset="0"/>
                <a:cs typeface="Arial" panose="020B0604020202020204" pitchFamily="34" charset="0"/>
              </a:rPr>
              <a:t>Estrategias desestabilizadoras.</a:t>
            </a:r>
          </a:p>
          <a:p>
            <a:pPr lvl="0"/>
            <a:r>
              <a:rPr lang="es-MX" sz="3400" dirty="0">
                <a:solidFill>
                  <a:schemeClr val="tx1"/>
                </a:solidFill>
                <a:latin typeface="Arial" panose="020B0604020202020204" pitchFamily="34" charset="0"/>
                <a:cs typeface="Arial" panose="020B0604020202020204" pitchFamily="34" charset="0"/>
              </a:rPr>
              <a:t>Uso de mapas conceptuales.</a:t>
            </a:r>
          </a:p>
          <a:p>
            <a:endParaRPr lang="es-MX" dirty="0"/>
          </a:p>
        </p:txBody>
      </p:sp>
      <p:sp>
        <p:nvSpPr>
          <p:cNvPr id="5" name="Marcador de texto 4"/>
          <p:cNvSpPr>
            <a:spLocks noGrp="1"/>
          </p:cNvSpPr>
          <p:nvPr>
            <p:ph type="body" sz="quarter" idx="3"/>
          </p:nvPr>
        </p:nvSpPr>
        <p:spPr>
          <a:xfrm>
            <a:off x="5321464" y="818798"/>
            <a:ext cx="5023805" cy="1075765"/>
          </a:xfrm>
        </p:spPr>
        <p:style>
          <a:lnRef idx="2">
            <a:schemeClr val="accent4"/>
          </a:lnRef>
          <a:fillRef idx="1">
            <a:schemeClr val="lt1"/>
          </a:fillRef>
          <a:effectRef idx="0">
            <a:schemeClr val="accent4"/>
          </a:effectRef>
          <a:fontRef idx="minor">
            <a:schemeClr val="dk1"/>
          </a:fontRef>
        </p:style>
        <p:txBody>
          <a:bodyPr/>
          <a:lstStyle/>
          <a:p>
            <a:r>
              <a:rPr lang="es-MX" b="1" dirty="0">
                <a:solidFill>
                  <a:schemeClr val="tx1"/>
                </a:solidFill>
                <a:latin typeface="Bahnschrift" panose="020B0502040204020203" pitchFamily="34" charset="0"/>
              </a:rPr>
              <a:t>Modelo pedagógico dialogante. </a:t>
            </a:r>
            <a:endParaRPr lang="es-MX" dirty="0">
              <a:solidFill>
                <a:schemeClr val="tx1"/>
              </a:solidFill>
              <a:latin typeface="Bahnschrift" panose="020B0502040204020203" pitchFamily="34" charset="0"/>
            </a:endParaRPr>
          </a:p>
          <a:p>
            <a:endParaRPr lang="es-MX" dirty="0"/>
          </a:p>
        </p:txBody>
      </p:sp>
      <p:sp>
        <p:nvSpPr>
          <p:cNvPr id="6" name="Marcador de contenido 5"/>
          <p:cNvSpPr>
            <a:spLocks noGrp="1"/>
          </p:cNvSpPr>
          <p:nvPr>
            <p:ph sz="quarter" idx="4"/>
          </p:nvPr>
        </p:nvSpPr>
        <p:spPr>
          <a:xfrm>
            <a:off x="5321464" y="2573360"/>
            <a:ext cx="5023805" cy="3304117"/>
          </a:xfrm>
        </p:spPr>
        <p:style>
          <a:lnRef idx="2">
            <a:schemeClr val="accent4"/>
          </a:lnRef>
          <a:fillRef idx="1">
            <a:schemeClr val="lt1"/>
          </a:fillRef>
          <a:effectRef idx="0">
            <a:schemeClr val="accent4"/>
          </a:effectRef>
          <a:fontRef idx="minor">
            <a:schemeClr val="dk1"/>
          </a:fontRef>
        </p:style>
        <p:txBody>
          <a:bodyPr/>
          <a:lstStyle/>
          <a:p>
            <a:pPr>
              <a:lnSpc>
                <a:spcPct val="80000"/>
              </a:lnSpc>
            </a:pPr>
            <a:r>
              <a:rPr lang="es-MX" sz="2400" dirty="0">
                <a:solidFill>
                  <a:schemeClr val="tx1"/>
                </a:solidFill>
                <a:latin typeface="Arial" panose="020B0604020202020204" pitchFamily="34" charset="0"/>
                <a:cs typeface="Arial" panose="020B0604020202020204" pitchFamily="34" charset="0"/>
              </a:rPr>
              <a:t>Tiene como propósito el desarrollo cognitivo, valorativo y </a:t>
            </a:r>
            <a:r>
              <a:rPr lang="es-MX" sz="2400" dirty="0" err="1">
                <a:solidFill>
                  <a:schemeClr val="tx1"/>
                </a:solidFill>
                <a:latin typeface="Arial" panose="020B0604020202020204" pitchFamily="34" charset="0"/>
                <a:cs typeface="Arial" panose="020B0604020202020204" pitchFamily="34" charset="0"/>
              </a:rPr>
              <a:t>praxiológico</a:t>
            </a:r>
            <a:r>
              <a:rPr lang="es-MX" sz="2400" dirty="0">
                <a:solidFill>
                  <a:schemeClr val="tx1"/>
                </a:solidFill>
                <a:latin typeface="Arial" panose="020B0604020202020204" pitchFamily="34" charset="0"/>
                <a:cs typeface="Arial" panose="020B0604020202020204" pitchFamily="34" charset="0"/>
              </a:rPr>
              <a:t>. </a:t>
            </a:r>
          </a:p>
          <a:p>
            <a:pPr>
              <a:lnSpc>
                <a:spcPct val="80000"/>
              </a:lnSpc>
            </a:pPr>
            <a:r>
              <a:rPr lang="es-MX" sz="2400" dirty="0">
                <a:solidFill>
                  <a:schemeClr val="tx1"/>
                </a:solidFill>
                <a:latin typeface="Arial" panose="020B0604020202020204" pitchFamily="34" charset="0"/>
                <a:cs typeface="Arial" panose="020B0604020202020204" pitchFamily="34" charset="0"/>
              </a:rPr>
              <a:t>Instrumento del conocimiento, mediante el diálogo, seminario o debate. </a:t>
            </a:r>
          </a:p>
          <a:p>
            <a:endParaRPr lang="es-MX" dirty="0"/>
          </a:p>
        </p:txBody>
      </p:sp>
    </p:spTree>
    <p:extLst>
      <p:ext uri="{BB962C8B-B14F-4D97-AF65-F5344CB8AC3E}">
        <p14:creationId xmlns:p14="http://schemas.microsoft.com/office/powerpoint/2010/main" val="1344915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smtClean="0"/>
              <a:t>CLASIFICACIÓN DE LOS MODELOS PEDAGÓGICOS SEGÚN </a:t>
            </a:r>
            <a:r>
              <a:rPr lang="es-MX" b="1" dirty="0" err="1"/>
              <a:t>FIPC</a:t>
            </a:r>
            <a:r>
              <a:rPr lang="es-MX" b="1" dirty="0"/>
              <a:t>. </a:t>
            </a:r>
            <a:r>
              <a:rPr lang="es-MX" dirty="0"/>
              <a:t/>
            </a:r>
            <a:br>
              <a:rPr lang="es-MX" dirty="0"/>
            </a:br>
            <a:endParaRPr lang="es-MX" dirty="0"/>
          </a:p>
        </p:txBody>
      </p:sp>
      <p:sp>
        <p:nvSpPr>
          <p:cNvPr id="3" name="Marcador de contenido 2"/>
          <p:cNvSpPr>
            <a:spLocks noGrp="1"/>
          </p:cNvSpPr>
          <p:nvPr>
            <p:ph idx="1"/>
          </p:nvPr>
        </p:nvSpPr>
        <p:spPr>
          <a:xfrm>
            <a:off x="677334" y="1960282"/>
            <a:ext cx="9147984" cy="4383646"/>
          </a:xfrm>
        </p:spPr>
        <p:txBody>
          <a:bodyPr>
            <a:normAutofit fontScale="70000" lnSpcReduction="20000"/>
          </a:bodyPr>
          <a:lstStyle/>
          <a:p>
            <a:pPr lvl="0"/>
            <a:r>
              <a:rPr lang="es-MX" sz="3400" dirty="0">
                <a:solidFill>
                  <a:schemeClr val="tx1"/>
                </a:solidFill>
                <a:latin typeface="Bahnschrift" panose="020B0502040204020203" pitchFamily="34" charset="0"/>
              </a:rPr>
              <a:t>El grupo de investigación de la fundación propone 6 tipos de pedagogías cada una enmarca diversos enfoques pedagógicos: </a:t>
            </a:r>
          </a:p>
          <a:p>
            <a:pPr lvl="0"/>
            <a:r>
              <a:rPr lang="es-MX" sz="3400" dirty="0">
                <a:solidFill>
                  <a:schemeClr val="tx1"/>
                </a:solidFill>
                <a:latin typeface="Bahnschrift" panose="020B0502040204020203" pitchFamily="34" charset="0"/>
              </a:rPr>
              <a:t>Pedagogías clásicas: enfoque tradicional y humanístico. </a:t>
            </a:r>
          </a:p>
          <a:p>
            <a:pPr lvl="0"/>
            <a:r>
              <a:rPr lang="es-MX" sz="3400" dirty="0">
                <a:solidFill>
                  <a:schemeClr val="tx1"/>
                </a:solidFill>
                <a:latin typeface="Bahnschrift" panose="020B0502040204020203" pitchFamily="34" charset="0"/>
              </a:rPr>
              <a:t>Pedagogías modernas: enfoque industrial y activo. </a:t>
            </a:r>
          </a:p>
          <a:p>
            <a:pPr lvl="0"/>
            <a:r>
              <a:rPr lang="es-MX" sz="3400" dirty="0">
                <a:solidFill>
                  <a:schemeClr val="tx1"/>
                </a:solidFill>
                <a:latin typeface="Bahnschrift" panose="020B0502040204020203" pitchFamily="34" charset="0"/>
              </a:rPr>
              <a:t>Pedagogías contemporáneas: enfoque funcional y estructural. </a:t>
            </a:r>
          </a:p>
          <a:p>
            <a:pPr lvl="0"/>
            <a:r>
              <a:rPr lang="es-MX" sz="3400" dirty="0">
                <a:solidFill>
                  <a:schemeClr val="tx1"/>
                </a:solidFill>
                <a:latin typeface="Bahnschrift" panose="020B0502040204020203" pitchFamily="34" charset="0"/>
              </a:rPr>
              <a:t>Pedagogías funcionales: aprendizaje basado en problemas.</a:t>
            </a:r>
          </a:p>
          <a:p>
            <a:pPr lvl="0"/>
            <a:r>
              <a:rPr lang="es-MX" sz="3400" dirty="0">
                <a:solidFill>
                  <a:schemeClr val="tx1"/>
                </a:solidFill>
                <a:latin typeface="Bahnschrift" panose="020B0502040204020203" pitchFamily="34" charset="0"/>
              </a:rPr>
              <a:t>Pedagogías estructurales cognitivas: aprendizaje significativo, metodológico y actitudinal. </a:t>
            </a:r>
          </a:p>
          <a:p>
            <a:pPr lvl="0"/>
            <a:r>
              <a:rPr lang="es-MX" sz="3400" dirty="0">
                <a:solidFill>
                  <a:schemeClr val="tx1"/>
                </a:solidFill>
                <a:latin typeface="Bahnschrift" panose="020B0502040204020203" pitchFamily="34" charset="0"/>
              </a:rPr>
              <a:t>Pedagogías estructurales cognitivo-afectivas: enseñanza para la comprensión y pedagogía conceptual.</a:t>
            </a:r>
          </a:p>
          <a:p>
            <a:endParaRPr lang="es-MX" dirty="0"/>
          </a:p>
        </p:txBody>
      </p:sp>
    </p:spTree>
    <p:extLst>
      <p:ext uri="{BB962C8B-B14F-4D97-AF65-F5344CB8AC3E}">
        <p14:creationId xmlns:p14="http://schemas.microsoft.com/office/powerpoint/2010/main" val="2289538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t>ENSEÑANZA </a:t>
            </a:r>
            <a:r>
              <a:rPr lang="es-MX" b="1" dirty="0" err="1" smtClean="0"/>
              <a:t>PROBLÉMICA</a:t>
            </a:r>
            <a:r>
              <a:rPr lang="es-MX" dirty="0"/>
              <a:t/>
            </a:r>
            <a:br>
              <a:rPr lang="es-MX" dirty="0"/>
            </a:br>
            <a:endParaRPr lang="es-MX" dirty="0"/>
          </a:p>
        </p:txBody>
      </p:sp>
      <p:sp>
        <p:nvSpPr>
          <p:cNvPr id="3" name="Marcador de contenido 2"/>
          <p:cNvSpPr>
            <a:spLocks noGrp="1"/>
          </p:cNvSpPr>
          <p:nvPr>
            <p:ph idx="1"/>
          </p:nvPr>
        </p:nvSpPr>
        <p:spPr>
          <a:xfrm>
            <a:off x="527182" y="1712354"/>
            <a:ext cx="8896972" cy="4491223"/>
          </a:xfrm>
        </p:spPr>
        <p:txBody>
          <a:bodyPr>
            <a:normAutofit/>
          </a:bodyPr>
          <a:lstStyle/>
          <a:p>
            <a:pPr>
              <a:lnSpc>
                <a:spcPct val="80000"/>
              </a:lnSpc>
            </a:pPr>
            <a:r>
              <a:rPr lang="es-MX" sz="2400" dirty="0" smtClean="0">
                <a:solidFill>
                  <a:schemeClr val="tx1"/>
                </a:solidFill>
                <a:latin typeface="Bahnschrift" panose="020B0502040204020203" pitchFamily="34" charset="0"/>
              </a:rPr>
              <a:t>La enseñanza tradicional busca la formación de un pensamiento empírico. </a:t>
            </a:r>
          </a:p>
          <a:p>
            <a:pPr>
              <a:lnSpc>
                <a:spcPct val="80000"/>
              </a:lnSpc>
            </a:pPr>
            <a:r>
              <a:rPr lang="es-MX" sz="2400" dirty="0" smtClean="0">
                <a:solidFill>
                  <a:schemeClr val="tx1"/>
                </a:solidFill>
                <a:latin typeface="Bahnschrift" panose="020B0502040204020203" pitchFamily="34" charset="0"/>
              </a:rPr>
              <a:t>El alumno es un receptor pasivo y el docente al enseñar es activo. </a:t>
            </a:r>
          </a:p>
          <a:p>
            <a:pPr>
              <a:lnSpc>
                <a:spcPct val="80000"/>
              </a:lnSpc>
            </a:pPr>
            <a:r>
              <a:rPr lang="es-MX" sz="2400" dirty="0" err="1" smtClean="0">
                <a:solidFill>
                  <a:schemeClr val="tx1"/>
                </a:solidFill>
                <a:latin typeface="Bahnschrift" panose="020B0502040204020203" pitchFamily="34" charset="0"/>
              </a:rPr>
              <a:t>Majmutov</a:t>
            </a:r>
            <a:r>
              <a:rPr lang="es-MX" sz="2400" dirty="0" smtClean="0">
                <a:solidFill>
                  <a:schemeClr val="tx1"/>
                </a:solidFill>
                <a:latin typeface="Bahnschrift" panose="020B0502040204020203" pitchFamily="34" charset="0"/>
              </a:rPr>
              <a:t> creo un sistema de la enseñanza </a:t>
            </a:r>
            <a:r>
              <a:rPr lang="es-MX" sz="2400" dirty="0" err="1" smtClean="0">
                <a:solidFill>
                  <a:schemeClr val="tx1"/>
                </a:solidFill>
                <a:latin typeface="Bahnschrift" panose="020B0502040204020203" pitchFamily="34" charset="0"/>
              </a:rPr>
              <a:t>problémica</a:t>
            </a:r>
            <a:r>
              <a:rPr lang="es-MX" sz="2400" dirty="0" smtClean="0">
                <a:solidFill>
                  <a:schemeClr val="tx1"/>
                </a:solidFill>
                <a:latin typeface="Bahnschrift" panose="020B0502040204020203" pitchFamily="34" charset="0"/>
              </a:rPr>
              <a:t> donde está en contra de que se le asigne un rol pasivo al alumno, proporcionándole los conocimientos ya hechos y elaborados. </a:t>
            </a:r>
          </a:p>
          <a:p>
            <a:pPr>
              <a:lnSpc>
                <a:spcPct val="80000"/>
              </a:lnSpc>
            </a:pPr>
            <a:r>
              <a:rPr lang="es-MX" sz="2400" dirty="0" smtClean="0">
                <a:solidFill>
                  <a:schemeClr val="tx1"/>
                </a:solidFill>
                <a:latin typeface="Bahnschrift" panose="020B0502040204020203" pitchFamily="34" charset="0"/>
              </a:rPr>
              <a:t>El sistema pretende concebir al alumno como un ente activo, asimile métodos y procedimientos que el mismo utilizó. </a:t>
            </a:r>
          </a:p>
          <a:p>
            <a:pPr>
              <a:lnSpc>
                <a:spcPct val="80000"/>
              </a:lnSpc>
            </a:pPr>
            <a:r>
              <a:rPr lang="es-MX" sz="2400" dirty="0" smtClean="0">
                <a:solidFill>
                  <a:schemeClr val="tx1"/>
                </a:solidFill>
                <a:latin typeface="Bahnschrift" panose="020B0502040204020203" pitchFamily="34" charset="0"/>
              </a:rPr>
              <a:t>Enseñanza </a:t>
            </a:r>
            <a:r>
              <a:rPr lang="es-MX" sz="2400" dirty="0" err="1" smtClean="0">
                <a:solidFill>
                  <a:schemeClr val="tx1"/>
                </a:solidFill>
                <a:latin typeface="Bahnschrift" panose="020B0502040204020203" pitchFamily="34" charset="0"/>
              </a:rPr>
              <a:t>problémica</a:t>
            </a:r>
            <a:r>
              <a:rPr lang="es-MX" sz="2400" dirty="0" smtClean="0">
                <a:solidFill>
                  <a:schemeClr val="tx1"/>
                </a:solidFill>
                <a:latin typeface="Bahnschrift" panose="020B0502040204020203" pitchFamily="34" charset="0"/>
              </a:rPr>
              <a:t>: “actividad del maestro encaminada a la creación de un sistema de situaciones </a:t>
            </a:r>
            <a:r>
              <a:rPr lang="es-MX" sz="2400" dirty="0" err="1" smtClean="0">
                <a:solidFill>
                  <a:schemeClr val="tx1"/>
                </a:solidFill>
                <a:latin typeface="Bahnschrift" panose="020B0502040204020203" pitchFamily="34" charset="0"/>
              </a:rPr>
              <a:t>problématicas</a:t>
            </a:r>
            <a:r>
              <a:rPr lang="es-MX" sz="2400" dirty="0" smtClean="0">
                <a:solidFill>
                  <a:schemeClr val="tx1"/>
                </a:solidFill>
                <a:latin typeface="Bahnschrift" panose="020B0502040204020203" pitchFamily="34" charset="0"/>
              </a:rPr>
              <a:t> </a:t>
            </a:r>
          </a:p>
          <a:p>
            <a:endParaRPr lang="es-MX" dirty="0"/>
          </a:p>
        </p:txBody>
      </p:sp>
    </p:spTree>
    <p:extLst>
      <p:ext uri="{BB962C8B-B14F-4D97-AF65-F5344CB8AC3E}">
        <p14:creationId xmlns:p14="http://schemas.microsoft.com/office/powerpoint/2010/main" val="3568610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25506"/>
            <a:ext cx="8596668" cy="950259"/>
          </a:xfrm>
        </p:spPr>
        <p:txBody>
          <a:bodyPr>
            <a:normAutofit fontScale="90000"/>
          </a:bodyPr>
          <a:lstStyle/>
          <a:p>
            <a:pPr algn="ctr"/>
            <a:r>
              <a:rPr lang="es-MX" sz="3100" b="1" dirty="0"/>
              <a:t>Componentes del modelo pedagógico de la enseñanza </a:t>
            </a:r>
            <a:r>
              <a:rPr lang="es-MX" sz="3100" b="1" dirty="0" err="1"/>
              <a:t>problémica</a:t>
            </a:r>
            <a:r>
              <a:rPr lang="es-MX" sz="3100" b="1" dirty="0"/>
              <a:t>:</a:t>
            </a:r>
            <a:r>
              <a:rPr lang="es-MX" dirty="0"/>
              <a:t/>
            </a:r>
            <a:br>
              <a:rPr lang="es-MX" dirty="0"/>
            </a:br>
            <a:endParaRPr lang="es-MX" dirty="0"/>
          </a:p>
        </p:txBody>
      </p:sp>
      <p:sp>
        <p:nvSpPr>
          <p:cNvPr id="3" name="Marcador de contenido 2"/>
          <p:cNvSpPr>
            <a:spLocks noGrp="1"/>
          </p:cNvSpPr>
          <p:nvPr>
            <p:ph sz="half" idx="1"/>
          </p:nvPr>
        </p:nvSpPr>
        <p:spPr>
          <a:xfrm>
            <a:off x="677334" y="1308847"/>
            <a:ext cx="10510619" cy="5307106"/>
          </a:xfrm>
        </p:spPr>
        <p:txBody>
          <a:bodyPr>
            <a:normAutofit fontScale="92500" lnSpcReduction="10000"/>
          </a:bodyPr>
          <a:lstStyle/>
          <a:p>
            <a:r>
              <a:rPr lang="es-MX" sz="2400" dirty="0">
                <a:solidFill>
                  <a:schemeClr val="tx1"/>
                </a:solidFill>
                <a:latin typeface="Arial" panose="020B0604020202020204" pitchFamily="34" charset="0"/>
                <a:cs typeface="Arial" panose="020B0604020202020204" pitchFamily="34" charset="0"/>
              </a:rPr>
              <a:t>1. Definición integradora de enseñanza </a:t>
            </a:r>
            <a:r>
              <a:rPr lang="es-MX" sz="2400" dirty="0" err="1">
                <a:solidFill>
                  <a:schemeClr val="tx1"/>
                </a:solidFill>
                <a:latin typeface="Arial" panose="020B0604020202020204" pitchFamily="34" charset="0"/>
                <a:cs typeface="Arial" panose="020B0604020202020204" pitchFamily="34" charset="0"/>
              </a:rPr>
              <a:t>problémica</a:t>
            </a:r>
            <a:r>
              <a:rPr lang="es-MX" sz="2400" dirty="0">
                <a:solidFill>
                  <a:schemeClr val="tx1"/>
                </a:solidFill>
                <a:latin typeface="Arial" panose="020B0604020202020204" pitchFamily="34" charset="0"/>
                <a:cs typeface="Arial" panose="020B0604020202020204" pitchFamily="34" charset="0"/>
              </a:rPr>
              <a:t>: Sistema didáctico basado en las regularidades de la asimilación.</a:t>
            </a:r>
          </a:p>
          <a:p>
            <a:r>
              <a:rPr lang="es-MX" sz="2400" dirty="0">
                <a:solidFill>
                  <a:schemeClr val="tx1"/>
                </a:solidFill>
                <a:latin typeface="Arial" panose="020B0604020202020204" pitchFamily="34" charset="0"/>
                <a:cs typeface="Arial" panose="020B0604020202020204" pitchFamily="34" charset="0"/>
              </a:rPr>
              <a:t>2. Categorías fundamentales de la enseñanza </a:t>
            </a:r>
            <a:r>
              <a:rPr lang="es-MX" sz="2400" dirty="0" err="1">
                <a:solidFill>
                  <a:schemeClr val="tx1"/>
                </a:solidFill>
                <a:latin typeface="Arial" panose="020B0604020202020204" pitchFamily="34" charset="0"/>
                <a:cs typeface="Arial" panose="020B0604020202020204" pitchFamily="34" charset="0"/>
              </a:rPr>
              <a:t>problémica</a:t>
            </a:r>
            <a:r>
              <a:rPr lang="es-MX" sz="2400" dirty="0">
                <a:solidFill>
                  <a:schemeClr val="tx1"/>
                </a:solidFill>
                <a:latin typeface="Arial" panose="020B0604020202020204" pitchFamily="34" charset="0"/>
                <a:cs typeface="Arial" panose="020B0604020202020204" pitchFamily="34" charset="0"/>
              </a:rPr>
              <a:t>: Una situación problemática. </a:t>
            </a:r>
          </a:p>
          <a:p>
            <a:r>
              <a:rPr lang="es-MX" sz="2400" dirty="0">
                <a:solidFill>
                  <a:schemeClr val="tx1"/>
                </a:solidFill>
                <a:latin typeface="Arial" panose="020B0604020202020204" pitchFamily="34" charset="0"/>
                <a:cs typeface="Arial" panose="020B0604020202020204" pitchFamily="34" charset="0"/>
              </a:rPr>
              <a:t>3. Clasificación de métodos </a:t>
            </a:r>
            <a:r>
              <a:rPr lang="es-MX" sz="2400" dirty="0" err="1">
                <a:solidFill>
                  <a:schemeClr val="tx1"/>
                </a:solidFill>
                <a:latin typeface="Arial" panose="020B0604020202020204" pitchFamily="34" charset="0"/>
                <a:cs typeface="Arial" panose="020B0604020202020204" pitchFamily="34" charset="0"/>
              </a:rPr>
              <a:t>problémicos</a:t>
            </a:r>
            <a:r>
              <a:rPr lang="es-MX" sz="2400" dirty="0">
                <a:solidFill>
                  <a:schemeClr val="tx1"/>
                </a:solidFill>
                <a:latin typeface="Arial" panose="020B0604020202020204" pitchFamily="34" charset="0"/>
                <a:cs typeface="Arial" panose="020B0604020202020204" pitchFamily="34" charset="0"/>
              </a:rPr>
              <a:t>: exposición </a:t>
            </a:r>
            <a:r>
              <a:rPr lang="es-MX" sz="2400" dirty="0" err="1">
                <a:solidFill>
                  <a:schemeClr val="tx1"/>
                </a:solidFill>
                <a:latin typeface="Arial" panose="020B0604020202020204" pitchFamily="34" charset="0"/>
                <a:cs typeface="Arial" panose="020B0604020202020204" pitchFamily="34" charset="0"/>
              </a:rPr>
              <a:t>problémica</a:t>
            </a:r>
            <a:r>
              <a:rPr lang="es-MX" sz="2400" dirty="0">
                <a:solidFill>
                  <a:schemeClr val="tx1"/>
                </a:solidFill>
                <a:latin typeface="Arial" panose="020B0604020202020204" pitchFamily="34" charset="0"/>
                <a:cs typeface="Arial" panose="020B0604020202020204" pitchFamily="34" charset="0"/>
              </a:rPr>
              <a:t>, conversación heurística, búsqueda parcial y método investigativo.</a:t>
            </a:r>
          </a:p>
          <a:p>
            <a:r>
              <a:rPr lang="es-MX" sz="2400" dirty="0">
                <a:solidFill>
                  <a:schemeClr val="tx1"/>
                </a:solidFill>
                <a:latin typeface="Arial" panose="020B0604020202020204" pitchFamily="34" charset="0"/>
                <a:cs typeface="Arial" panose="020B0604020202020204" pitchFamily="34" charset="0"/>
              </a:rPr>
              <a:t>4. Leyes de la didáctica </a:t>
            </a:r>
            <a:r>
              <a:rPr lang="es-MX" sz="2400" dirty="0" err="1">
                <a:solidFill>
                  <a:schemeClr val="tx1"/>
                </a:solidFill>
                <a:latin typeface="Arial" panose="020B0604020202020204" pitchFamily="34" charset="0"/>
                <a:cs typeface="Arial" panose="020B0604020202020204" pitchFamily="34" charset="0"/>
              </a:rPr>
              <a:t>problémica</a:t>
            </a:r>
            <a:r>
              <a:rPr lang="es-MX" sz="2400" dirty="0">
                <a:solidFill>
                  <a:schemeClr val="tx1"/>
                </a:solidFill>
                <a:latin typeface="Arial" panose="020B0604020202020204" pitchFamily="34" charset="0"/>
                <a:cs typeface="Arial" panose="020B0604020202020204" pitchFamily="34" charset="0"/>
              </a:rPr>
              <a:t>: la escuela en la vida y la educación mediante la afectividad</a:t>
            </a:r>
          </a:p>
          <a:p>
            <a:r>
              <a:rPr lang="es-MX" sz="2400" dirty="0">
                <a:solidFill>
                  <a:schemeClr val="tx1"/>
                </a:solidFill>
                <a:latin typeface="Arial" panose="020B0604020202020204" pitchFamily="34" charset="0"/>
                <a:cs typeface="Arial" panose="020B0604020202020204" pitchFamily="34" charset="0"/>
              </a:rPr>
              <a:t>5. Componentes pedagógicos de las leyes y sus relaciones dinámicas. </a:t>
            </a:r>
          </a:p>
          <a:p>
            <a:r>
              <a:rPr lang="es-MX" sz="2400" dirty="0">
                <a:solidFill>
                  <a:schemeClr val="tx1"/>
                </a:solidFill>
                <a:latin typeface="Arial" panose="020B0604020202020204" pitchFamily="34" charset="0"/>
                <a:cs typeface="Arial" panose="020B0604020202020204" pitchFamily="34" charset="0"/>
              </a:rPr>
              <a:t>La primera ley: problema – objeto – objetivo.</a:t>
            </a:r>
          </a:p>
          <a:p>
            <a:r>
              <a:rPr lang="es-MX" sz="2400" dirty="0">
                <a:solidFill>
                  <a:schemeClr val="tx1"/>
                </a:solidFill>
                <a:latin typeface="Arial" panose="020B0604020202020204" pitchFamily="34" charset="0"/>
                <a:cs typeface="Arial" panose="020B0604020202020204" pitchFamily="34" charset="0"/>
              </a:rPr>
              <a:t> La segunda ley: objetivo –contenido – método.</a:t>
            </a:r>
          </a:p>
          <a:p>
            <a:r>
              <a:rPr lang="es-MX" sz="2400" dirty="0">
                <a:solidFill>
                  <a:schemeClr val="tx1"/>
                </a:solidFill>
                <a:latin typeface="Arial" panose="020B0604020202020204" pitchFamily="34" charset="0"/>
                <a:cs typeface="Arial" panose="020B0604020202020204" pitchFamily="34" charset="0"/>
              </a:rPr>
              <a:t>6. Relación dialéctica entre las configuraciones objeto – objetivo – contenido – método.</a:t>
            </a:r>
          </a:p>
          <a:p>
            <a:pPr marL="0" indent="0">
              <a:buNone/>
            </a:pPr>
            <a:endParaRPr lang="es-MX" dirty="0"/>
          </a:p>
        </p:txBody>
      </p:sp>
    </p:spTree>
    <p:extLst>
      <p:ext uri="{BB962C8B-B14F-4D97-AF65-F5344CB8AC3E}">
        <p14:creationId xmlns:p14="http://schemas.microsoft.com/office/powerpoint/2010/main" val="2517117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3" y="484095"/>
            <a:ext cx="9291419" cy="5970494"/>
          </a:xfrm>
        </p:spPr>
        <p:txBody>
          <a:bodyPr>
            <a:normAutofit/>
          </a:bodyPr>
          <a:lstStyle/>
          <a:p>
            <a:r>
              <a:rPr lang="es-MX" sz="2600" dirty="0">
                <a:solidFill>
                  <a:schemeClr val="tx1"/>
                </a:solidFill>
                <a:latin typeface="Arial" panose="020B0604020202020204" pitchFamily="34" charset="0"/>
                <a:cs typeface="Arial" panose="020B0604020202020204" pitchFamily="34" charset="0"/>
              </a:rPr>
              <a:t>7. Relación dinámica entre estas configuraciones.</a:t>
            </a:r>
          </a:p>
          <a:p>
            <a:r>
              <a:rPr lang="es-MX" sz="2600" dirty="0">
                <a:solidFill>
                  <a:schemeClr val="tx1"/>
                </a:solidFill>
                <a:latin typeface="Arial" panose="020B0604020202020204" pitchFamily="34" charset="0"/>
                <a:cs typeface="Arial" panose="020B0604020202020204" pitchFamily="34" charset="0"/>
              </a:rPr>
              <a:t>8. Condiciones psicopedagógicas.</a:t>
            </a:r>
          </a:p>
          <a:p>
            <a:r>
              <a:rPr lang="es-MX" sz="2600" dirty="0">
                <a:solidFill>
                  <a:schemeClr val="tx1"/>
                </a:solidFill>
                <a:latin typeface="Arial" panose="020B0604020202020204" pitchFamily="34" charset="0"/>
                <a:cs typeface="Arial" panose="020B0604020202020204" pitchFamily="34" charset="0"/>
              </a:rPr>
              <a:t>9. Condiciones que se refieren al subsistema del rol del docente.</a:t>
            </a:r>
          </a:p>
          <a:p>
            <a:r>
              <a:rPr lang="es-MX" sz="2600" dirty="0">
                <a:solidFill>
                  <a:schemeClr val="tx1"/>
                </a:solidFill>
                <a:latin typeface="Arial" panose="020B0604020202020204" pitchFamily="34" charset="0"/>
                <a:cs typeface="Arial" panose="020B0604020202020204" pitchFamily="34" charset="0"/>
              </a:rPr>
              <a:t>10. Condiciones que se relacionan con el subsistema actividad – comunicación.</a:t>
            </a:r>
          </a:p>
          <a:p>
            <a:r>
              <a:rPr lang="es-MX" sz="2600" dirty="0">
                <a:solidFill>
                  <a:schemeClr val="tx1"/>
                </a:solidFill>
                <a:latin typeface="Arial" panose="020B0604020202020204" pitchFamily="34" charset="0"/>
                <a:cs typeface="Arial" panose="020B0604020202020204" pitchFamily="34" charset="0"/>
              </a:rPr>
              <a:t>11. Condiciones que se refieren al subsistema del rol del alumno.</a:t>
            </a:r>
          </a:p>
          <a:p>
            <a:r>
              <a:rPr lang="es-MX" sz="2600" dirty="0">
                <a:solidFill>
                  <a:schemeClr val="tx1"/>
                </a:solidFill>
                <a:latin typeface="Arial" panose="020B0604020202020204" pitchFamily="34" charset="0"/>
                <a:cs typeface="Arial" panose="020B0604020202020204" pitchFamily="34" charset="0"/>
              </a:rPr>
              <a:t>12. Técnicas y procedimientos metodológicos generalizados en correspondencia con el sistema de condiciones psicopedagógicas.</a:t>
            </a:r>
          </a:p>
          <a:p>
            <a:endParaRPr lang="es-MX" dirty="0"/>
          </a:p>
        </p:txBody>
      </p:sp>
    </p:spTree>
    <p:extLst>
      <p:ext uri="{BB962C8B-B14F-4D97-AF65-F5344CB8AC3E}">
        <p14:creationId xmlns:p14="http://schemas.microsoft.com/office/powerpoint/2010/main" val="1914731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b="1" dirty="0"/>
              <a:t>La pedagogía conceptual (Miguel De </a:t>
            </a:r>
            <a:r>
              <a:rPr lang="es-MX" b="1" dirty="0" err="1"/>
              <a:t>Zubiría</a:t>
            </a:r>
            <a:r>
              <a:rPr lang="es-MX" b="1" dirty="0"/>
              <a:t> Samper)</a:t>
            </a:r>
            <a:r>
              <a:rPr lang="es-MX" dirty="0"/>
              <a:t/>
            </a:r>
            <a:br>
              <a:rPr lang="es-MX" dirty="0"/>
            </a:br>
            <a:endParaRPr lang="es-MX" dirty="0"/>
          </a:p>
        </p:txBody>
      </p:sp>
      <p:sp>
        <p:nvSpPr>
          <p:cNvPr id="3" name="Marcador de contenido 2"/>
          <p:cNvSpPr>
            <a:spLocks noGrp="1"/>
          </p:cNvSpPr>
          <p:nvPr>
            <p:ph idx="1"/>
          </p:nvPr>
        </p:nvSpPr>
        <p:spPr>
          <a:xfrm>
            <a:off x="677333" y="2160589"/>
            <a:ext cx="8914901" cy="3880773"/>
          </a:xfrm>
        </p:spPr>
        <p:txBody>
          <a:bodyPr>
            <a:normAutofit lnSpcReduction="10000"/>
          </a:bodyPr>
          <a:lstStyle/>
          <a:p>
            <a:r>
              <a:rPr lang="es-MX" sz="2400" dirty="0">
                <a:solidFill>
                  <a:schemeClr val="tx1"/>
                </a:solidFill>
                <a:latin typeface="Arial" panose="020B0604020202020204" pitchFamily="34" charset="0"/>
                <a:cs typeface="Arial" panose="020B0604020202020204" pitchFamily="34" charset="0"/>
              </a:rPr>
              <a:t>La estructura básica de la pedagogía conceptual está integrada por definiciones, proposiciones, y específicamente por 2 postulados básicos, uno psicológico y otro pedagógico, que incluyen 12 macro proposiciones.</a:t>
            </a:r>
          </a:p>
          <a:p>
            <a:r>
              <a:rPr lang="es-MX" sz="2400" b="1" dirty="0">
                <a:solidFill>
                  <a:schemeClr val="tx1"/>
                </a:solidFill>
                <a:latin typeface="Arial" panose="020B0604020202020204" pitchFamily="34" charset="0"/>
                <a:cs typeface="Arial" panose="020B0604020202020204" pitchFamily="34" charset="0"/>
              </a:rPr>
              <a:t>1. El ser humano está integrado por 3 sistemas:</a:t>
            </a:r>
            <a:r>
              <a:rPr lang="es-MX" sz="2400" dirty="0">
                <a:solidFill>
                  <a:schemeClr val="tx1"/>
                </a:solidFill>
                <a:latin typeface="Arial" panose="020B0604020202020204" pitchFamily="34" charset="0"/>
                <a:cs typeface="Arial" panose="020B0604020202020204" pitchFamily="34" charset="0"/>
              </a:rPr>
              <a:t> sistema cognitivo, sistema afectivo y sistema expresivo (triángulo humano) </a:t>
            </a:r>
          </a:p>
          <a:p>
            <a:r>
              <a:rPr lang="es-MX" sz="2400" b="1" dirty="0">
                <a:solidFill>
                  <a:schemeClr val="tx1"/>
                </a:solidFill>
                <a:latin typeface="Arial" panose="020B0604020202020204" pitchFamily="34" charset="0"/>
                <a:cs typeface="Arial" panose="020B0604020202020204" pitchFamily="34" charset="0"/>
              </a:rPr>
              <a:t>2. Todo acto educativo incluye 6 componentes:</a:t>
            </a:r>
            <a:r>
              <a:rPr lang="es-MX" sz="2400" dirty="0">
                <a:solidFill>
                  <a:schemeClr val="tx1"/>
                </a:solidFill>
                <a:latin typeface="Arial" panose="020B0604020202020204" pitchFamily="34" charset="0"/>
                <a:cs typeface="Arial" panose="020B0604020202020204" pitchFamily="34" charset="0"/>
              </a:rPr>
              <a:t> propósitos, enseñanzas, evaluación, secuencia, didáctica y recursos (hexágono pedagógico)</a:t>
            </a:r>
          </a:p>
          <a:p>
            <a:endParaRPr lang="es-MX" dirty="0"/>
          </a:p>
        </p:txBody>
      </p:sp>
    </p:spTree>
    <p:extLst>
      <p:ext uri="{BB962C8B-B14F-4D97-AF65-F5344CB8AC3E}">
        <p14:creationId xmlns:p14="http://schemas.microsoft.com/office/powerpoint/2010/main" val="3525355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11623" y="502024"/>
            <a:ext cx="3871381" cy="135421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s-MX" sz="3200" b="1" dirty="0">
                <a:latin typeface="Arial" panose="020B0604020202020204" pitchFamily="34" charset="0"/>
                <a:cs typeface="Arial" panose="020B0604020202020204" pitchFamily="34" charset="0"/>
              </a:rPr>
              <a:t>Postulado 1: </a:t>
            </a:r>
            <a:endParaRPr lang="es-MX" sz="3200" b="1" dirty="0" smtClean="0">
              <a:latin typeface="Arial" panose="020B0604020202020204" pitchFamily="34" charset="0"/>
              <a:cs typeface="Arial" panose="020B0604020202020204" pitchFamily="34" charset="0"/>
            </a:endParaRPr>
          </a:p>
          <a:p>
            <a:pPr algn="ctr"/>
            <a:r>
              <a:rPr lang="es-MX" sz="3200" b="1" dirty="0" smtClean="0">
                <a:latin typeface="Arial" panose="020B0604020202020204" pitchFamily="34" charset="0"/>
                <a:cs typeface="Arial" panose="020B0604020202020204" pitchFamily="34" charset="0"/>
              </a:rPr>
              <a:t>Triángulo </a:t>
            </a:r>
            <a:r>
              <a:rPr lang="es-MX" sz="3200" b="1" dirty="0">
                <a:latin typeface="Arial" panose="020B0604020202020204" pitchFamily="34" charset="0"/>
                <a:cs typeface="Arial" panose="020B0604020202020204" pitchFamily="34" charset="0"/>
              </a:rPr>
              <a:t>humano:</a:t>
            </a:r>
            <a:endParaRPr lang="es-MX" sz="3200" dirty="0">
              <a:latin typeface="Arial" panose="020B0604020202020204" pitchFamily="34" charset="0"/>
              <a:cs typeface="Arial" panose="020B0604020202020204" pitchFamily="34" charset="0"/>
            </a:endParaRPr>
          </a:p>
          <a:p>
            <a:endParaRPr lang="es-MX" dirty="0"/>
          </a:p>
        </p:txBody>
      </p:sp>
      <p:sp>
        <p:nvSpPr>
          <p:cNvPr id="3" name="CuadroTexto 2"/>
          <p:cNvSpPr txBox="1"/>
          <p:nvPr/>
        </p:nvSpPr>
        <p:spPr>
          <a:xfrm>
            <a:off x="447548" y="2079811"/>
            <a:ext cx="5199529" cy="437042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sz="2000" b="1" dirty="0">
                <a:latin typeface="Arial" panose="020B0604020202020204" pitchFamily="34" charset="0"/>
                <a:cs typeface="Arial" panose="020B0604020202020204" pitchFamily="34" charset="0"/>
              </a:rPr>
              <a:t>Macro proposición 1: </a:t>
            </a:r>
            <a:r>
              <a:rPr lang="es-MX" sz="2000" dirty="0">
                <a:latin typeface="Arial" panose="020B0604020202020204" pitchFamily="34" charset="0"/>
                <a:cs typeface="Arial" panose="020B0604020202020204" pitchFamily="34" charset="0"/>
              </a:rPr>
              <a:t>conocimientos mediante sus diversas operaciones intelectuales.</a:t>
            </a:r>
          </a:p>
          <a:p>
            <a:r>
              <a:rPr lang="es-MX" sz="2000" b="1" dirty="0">
                <a:latin typeface="Arial" panose="020B0604020202020204" pitchFamily="34" charset="0"/>
                <a:cs typeface="Arial" panose="020B0604020202020204" pitchFamily="34" charset="0"/>
              </a:rPr>
              <a:t>Macro proposición 2: </a:t>
            </a:r>
            <a:r>
              <a:rPr lang="es-MX" sz="2000" dirty="0">
                <a:latin typeface="Arial" panose="020B0604020202020204" pitchFamily="34" charset="0"/>
                <a:cs typeface="Arial" panose="020B0604020202020204" pitchFamily="34" charset="0"/>
              </a:rPr>
              <a:t>múltiples tipos de inteligencia.</a:t>
            </a:r>
          </a:p>
          <a:p>
            <a:r>
              <a:rPr lang="es-MX" sz="2000" b="1" dirty="0">
                <a:latin typeface="Arial" panose="020B0604020202020204" pitchFamily="34" charset="0"/>
                <a:cs typeface="Arial" panose="020B0604020202020204" pitchFamily="34" charset="0"/>
              </a:rPr>
              <a:t>Macro proposición 3: </a:t>
            </a:r>
            <a:r>
              <a:rPr lang="es-MX" sz="2000" dirty="0">
                <a:latin typeface="Arial" panose="020B0604020202020204" pitchFamily="34" charset="0"/>
                <a:cs typeface="Arial" panose="020B0604020202020204" pitchFamily="34" charset="0"/>
              </a:rPr>
              <a:t>valorar, optar y proyectar.</a:t>
            </a:r>
          </a:p>
          <a:p>
            <a:r>
              <a:rPr lang="es-MX" sz="2000" b="1" dirty="0">
                <a:latin typeface="Arial" panose="020B0604020202020204" pitchFamily="34" charset="0"/>
                <a:cs typeface="Arial" panose="020B0604020202020204" pitchFamily="34" charset="0"/>
              </a:rPr>
              <a:t>Macro proposición 4: </a:t>
            </a:r>
            <a:r>
              <a:rPr lang="es-MX" sz="2000" dirty="0">
                <a:latin typeface="Arial" panose="020B0604020202020204" pitchFamily="34" charset="0"/>
                <a:cs typeface="Arial" panose="020B0604020202020204" pitchFamily="34" charset="0"/>
              </a:rPr>
              <a:t>El sistema afectivo evalúa hechos humanos.</a:t>
            </a:r>
          </a:p>
          <a:p>
            <a:r>
              <a:rPr lang="es-MX" sz="2000" b="1" dirty="0">
                <a:latin typeface="Arial" panose="020B0604020202020204" pitchFamily="34" charset="0"/>
                <a:cs typeface="Arial" panose="020B0604020202020204" pitchFamily="34" charset="0"/>
              </a:rPr>
              <a:t>Macro proposición 5: </a:t>
            </a:r>
            <a:r>
              <a:rPr lang="es-MX" sz="2000" dirty="0">
                <a:latin typeface="Arial" panose="020B0604020202020204" pitchFamily="34" charset="0"/>
                <a:cs typeface="Arial" panose="020B0604020202020204" pitchFamily="34" charset="0"/>
              </a:rPr>
              <a:t>distinguir en el sistema expresivo, los códigos y los textos.</a:t>
            </a:r>
          </a:p>
          <a:p>
            <a:r>
              <a:rPr lang="es-MX" sz="2000" b="1" dirty="0">
                <a:latin typeface="Arial" panose="020B0604020202020204" pitchFamily="34" charset="0"/>
                <a:cs typeface="Arial" panose="020B0604020202020204" pitchFamily="34" charset="0"/>
              </a:rPr>
              <a:t>Macro proposición 6: </a:t>
            </a:r>
            <a:r>
              <a:rPr lang="es-MX" sz="2000" dirty="0">
                <a:latin typeface="Arial" panose="020B0604020202020204" pitchFamily="34" charset="0"/>
                <a:cs typeface="Arial" panose="020B0604020202020204" pitchFamily="34" charset="0"/>
              </a:rPr>
              <a:t>El aprendizaje agrupa a los mecanismos que operan.</a:t>
            </a:r>
          </a:p>
          <a:p>
            <a:endParaRPr lang="es-MX" dirty="0"/>
          </a:p>
        </p:txBody>
      </p:sp>
      <p:sp>
        <p:nvSpPr>
          <p:cNvPr id="4" name="CuadroTexto 3"/>
          <p:cNvSpPr txBox="1"/>
          <p:nvPr/>
        </p:nvSpPr>
        <p:spPr>
          <a:xfrm>
            <a:off x="6857999" y="233082"/>
            <a:ext cx="4474302" cy="135421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s-MX" sz="3200" b="1" dirty="0"/>
              <a:t>Postulado 2: </a:t>
            </a:r>
            <a:endParaRPr lang="es-MX" sz="3200" b="1" dirty="0" smtClean="0"/>
          </a:p>
          <a:p>
            <a:pPr algn="ctr"/>
            <a:r>
              <a:rPr lang="es-MX" sz="3200" b="1" dirty="0" smtClean="0"/>
              <a:t>Hexágono </a:t>
            </a:r>
            <a:r>
              <a:rPr lang="es-MX" sz="3200" b="1" dirty="0"/>
              <a:t>pedagógico:</a:t>
            </a:r>
            <a:endParaRPr lang="es-MX" sz="3200" dirty="0"/>
          </a:p>
          <a:p>
            <a:endParaRPr lang="es-MX" dirty="0"/>
          </a:p>
        </p:txBody>
      </p:sp>
      <p:sp>
        <p:nvSpPr>
          <p:cNvPr id="5" name="CuadroTexto 4"/>
          <p:cNvSpPr txBox="1"/>
          <p:nvPr/>
        </p:nvSpPr>
        <p:spPr>
          <a:xfrm>
            <a:off x="6282701" y="1725867"/>
            <a:ext cx="5624897" cy="507831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b="1" dirty="0">
                <a:latin typeface="Arial" panose="020B0604020202020204" pitchFamily="34" charset="0"/>
                <a:cs typeface="Arial" panose="020B0604020202020204" pitchFamily="34" charset="0"/>
              </a:rPr>
              <a:t>Macro proposición 7: </a:t>
            </a:r>
            <a:r>
              <a:rPr lang="es-MX" dirty="0">
                <a:latin typeface="Arial" panose="020B0604020202020204" pitchFamily="34" charset="0"/>
                <a:cs typeface="Arial" panose="020B0604020202020204" pitchFamily="34" charset="0"/>
              </a:rPr>
              <a:t>F</a:t>
            </a:r>
            <a:r>
              <a:rPr lang="es-MX" dirty="0" smtClean="0">
                <a:latin typeface="Arial" panose="020B0604020202020204" pitchFamily="34" charset="0"/>
                <a:cs typeface="Arial" panose="020B0604020202020204" pitchFamily="34" charset="0"/>
              </a:rPr>
              <a:t>ormar </a:t>
            </a:r>
            <a:r>
              <a:rPr lang="es-MX" dirty="0">
                <a:latin typeface="Arial" panose="020B0604020202020204" pitchFamily="34" charset="0"/>
                <a:cs typeface="Arial" panose="020B0604020202020204" pitchFamily="34" charset="0"/>
              </a:rPr>
              <a:t>hombres y mujeres amorosos, talentosos y competentes expresivamente.</a:t>
            </a:r>
          </a:p>
          <a:p>
            <a:r>
              <a:rPr lang="es-MX" b="1" dirty="0">
                <a:latin typeface="Arial" panose="020B0604020202020204" pitchFamily="34" charset="0"/>
                <a:cs typeface="Arial" panose="020B0604020202020204" pitchFamily="34" charset="0"/>
              </a:rPr>
              <a:t>Macro proposición 8: </a:t>
            </a:r>
            <a:r>
              <a:rPr lang="es-MX" dirty="0">
                <a:latin typeface="Arial" panose="020B0604020202020204" pitchFamily="34" charset="0"/>
                <a:cs typeface="Arial" panose="020B0604020202020204" pitchFamily="34" charset="0"/>
              </a:rPr>
              <a:t>I</a:t>
            </a:r>
            <a:r>
              <a:rPr lang="es-MX" dirty="0" smtClean="0">
                <a:latin typeface="Arial" panose="020B0604020202020204" pitchFamily="34" charset="0"/>
                <a:cs typeface="Arial" panose="020B0604020202020204" pitchFamily="34" charset="0"/>
              </a:rPr>
              <a:t>nstrumentos </a:t>
            </a:r>
            <a:r>
              <a:rPr lang="es-MX" dirty="0">
                <a:latin typeface="Arial" panose="020B0604020202020204" pitchFamily="34" charset="0"/>
                <a:cs typeface="Arial" panose="020B0604020202020204" pitchFamily="34" charset="0"/>
              </a:rPr>
              <a:t>de conocimiento y las operaciones sobre los conocimientos, los valores sobre las normas y valoraciones y el dominar códigos expresivos.</a:t>
            </a:r>
          </a:p>
          <a:p>
            <a:r>
              <a:rPr lang="es-MX" b="1" dirty="0">
                <a:latin typeface="Arial" panose="020B0604020202020204" pitchFamily="34" charset="0"/>
                <a:cs typeface="Arial" panose="020B0604020202020204" pitchFamily="34" charset="0"/>
              </a:rPr>
              <a:t>Macro proposición 9: </a:t>
            </a:r>
            <a:r>
              <a:rPr lang="es-MX" dirty="0">
                <a:latin typeface="Arial" panose="020B0604020202020204" pitchFamily="34" charset="0"/>
                <a:cs typeface="Arial" panose="020B0604020202020204" pitchFamily="34" charset="0"/>
              </a:rPr>
              <a:t>F</a:t>
            </a:r>
            <a:r>
              <a:rPr lang="es-MX" dirty="0" smtClean="0">
                <a:latin typeface="Arial" panose="020B0604020202020204" pitchFamily="34" charset="0"/>
                <a:cs typeface="Arial" panose="020B0604020202020204" pitchFamily="34" charset="0"/>
              </a:rPr>
              <a:t>ase </a:t>
            </a:r>
            <a:r>
              <a:rPr lang="es-MX" dirty="0">
                <a:latin typeface="Arial" panose="020B0604020202020204" pitchFamily="34" charset="0"/>
                <a:cs typeface="Arial" panose="020B0604020202020204" pitchFamily="34" charset="0"/>
              </a:rPr>
              <a:t>elemental, fase básica y fase de dominio.</a:t>
            </a:r>
          </a:p>
          <a:p>
            <a:r>
              <a:rPr lang="es-MX" b="1" dirty="0">
                <a:latin typeface="Arial" panose="020B0604020202020204" pitchFamily="34" charset="0"/>
                <a:cs typeface="Arial" panose="020B0604020202020204" pitchFamily="34" charset="0"/>
              </a:rPr>
              <a:t>Macro proposición 10: </a:t>
            </a:r>
            <a:r>
              <a:rPr lang="es-MX" dirty="0">
                <a:latin typeface="Arial" panose="020B0604020202020204" pitchFamily="34" charset="0"/>
                <a:cs typeface="Arial" panose="020B0604020202020204" pitchFamily="34" charset="0"/>
              </a:rPr>
              <a:t>E</a:t>
            </a:r>
            <a:r>
              <a:rPr lang="es-MX" dirty="0" smtClean="0">
                <a:latin typeface="Arial" panose="020B0604020202020204" pitchFamily="34" charset="0"/>
                <a:cs typeface="Arial" panose="020B0604020202020204" pitchFamily="34" charset="0"/>
              </a:rPr>
              <a:t>s </a:t>
            </a:r>
            <a:r>
              <a:rPr lang="es-MX" dirty="0">
                <a:latin typeface="Arial" panose="020B0604020202020204" pitchFamily="34" charset="0"/>
                <a:cs typeface="Arial" panose="020B0604020202020204" pitchFamily="34" charset="0"/>
              </a:rPr>
              <a:t>esencial respetar la secuencia evolutiva, así como la secuencia inherente a toda enseñanza.</a:t>
            </a:r>
          </a:p>
          <a:p>
            <a:r>
              <a:rPr lang="es-MX" b="1" dirty="0">
                <a:latin typeface="Arial" panose="020B0604020202020204" pitchFamily="34" charset="0"/>
                <a:cs typeface="Arial" panose="020B0604020202020204" pitchFamily="34" charset="0"/>
              </a:rPr>
              <a:t>Macro proposición 11: </a:t>
            </a:r>
            <a:r>
              <a:rPr lang="es-MX" dirty="0">
                <a:latin typeface="Arial" panose="020B0604020202020204" pitchFamily="34" charset="0"/>
                <a:cs typeface="Arial" panose="020B0604020202020204" pitchFamily="34" charset="0"/>
              </a:rPr>
              <a:t>H</a:t>
            </a:r>
            <a:r>
              <a:rPr lang="es-MX" dirty="0" smtClean="0">
                <a:latin typeface="Arial" panose="020B0604020202020204" pitchFamily="34" charset="0"/>
                <a:cs typeface="Arial" panose="020B0604020202020204" pitchFamily="34" charset="0"/>
              </a:rPr>
              <a:t>acer </a:t>
            </a:r>
            <a:r>
              <a:rPr lang="es-MX" dirty="0">
                <a:latin typeface="Arial" panose="020B0604020202020204" pitchFamily="34" charset="0"/>
                <a:cs typeface="Arial" panose="020B0604020202020204" pitchFamily="34" charset="0"/>
              </a:rPr>
              <a:t>funcionar las operaciones intelectuales.</a:t>
            </a:r>
          </a:p>
          <a:p>
            <a:r>
              <a:rPr lang="es-MX" b="1" dirty="0">
                <a:latin typeface="Arial" panose="020B0604020202020204" pitchFamily="34" charset="0"/>
                <a:cs typeface="Arial" panose="020B0604020202020204" pitchFamily="34" charset="0"/>
              </a:rPr>
              <a:t>Macro proposición 12: </a:t>
            </a:r>
            <a:r>
              <a:rPr lang="es-MX" dirty="0">
                <a:latin typeface="Arial" panose="020B0604020202020204" pitchFamily="34" charset="0"/>
                <a:cs typeface="Arial" panose="020B0604020202020204" pitchFamily="34" charset="0"/>
              </a:rPr>
              <a:t>Los recursos didácticos deben apoyarse en el lenguaje o representar realidades materiales. </a:t>
            </a:r>
          </a:p>
          <a:p>
            <a:endParaRPr lang="es-MX" dirty="0"/>
          </a:p>
        </p:txBody>
      </p:sp>
    </p:spTree>
    <p:extLst>
      <p:ext uri="{BB962C8B-B14F-4D97-AF65-F5344CB8AC3E}">
        <p14:creationId xmlns:p14="http://schemas.microsoft.com/office/powerpoint/2010/main" val="4058631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as 1187 mejores imágenes de FONDOS BLANCOS (conponer) en 2020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watercolor.png (591×430) | Salpicadura de acuarela, Fondos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5269" y="-322729"/>
            <a:ext cx="9418732" cy="4095750"/>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2176497" y="1093693"/>
            <a:ext cx="7839005" cy="1661993"/>
          </a:xfrm>
          <a:prstGeom prst="rect">
            <a:avLst/>
          </a:prstGeom>
          <a:noFill/>
        </p:spPr>
        <p:txBody>
          <a:bodyPr wrap="none" rtlCol="0">
            <a:spAutoFit/>
          </a:bodyPr>
          <a:lstStyle/>
          <a:p>
            <a:pPr algn="ctr"/>
            <a:r>
              <a:rPr lang="es-MX" sz="2800" b="1" dirty="0"/>
              <a:t>CAPÍTULO 4 </a:t>
            </a:r>
            <a:endParaRPr lang="es-MX" sz="2800" dirty="0"/>
          </a:p>
          <a:p>
            <a:pPr algn="ctr"/>
            <a:r>
              <a:rPr lang="es-MX" sz="2800" b="1" dirty="0"/>
              <a:t>Hacia una nueva clasificación de </a:t>
            </a:r>
            <a:endParaRPr lang="es-MX" sz="2800" b="1" dirty="0" smtClean="0"/>
          </a:p>
          <a:p>
            <a:pPr algn="ctr"/>
            <a:r>
              <a:rPr lang="es-MX" sz="2800" b="1" dirty="0" smtClean="0"/>
              <a:t>los </a:t>
            </a:r>
            <a:r>
              <a:rPr lang="es-MX" sz="2800" b="1" dirty="0"/>
              <a:t>modelos pedagógicos</a:t>
            </a:r>
            <a:endParaRPr lang="es-MX" sz="2800" dirty="0"/>
          </a:p>
          <a:p>
            <a:endParaRPr lang="es-MX" dirty="0"/>
          </a:p>
        </p:txBody>
      </p:sp>
      <p:sp>
        <p:nvSpPr>
          <p:cNvPr id="3" name="CuadroTexto 2"/>
          <p:cNvSpPr txBox="1"/>
          <p:nvPr/>
        </p:nvSpPr>
        <p:spPr>
          <a:xfrm>
            <a:off x="2176497" y="4095750"/>
            <a:ext cx="7960660" cy="209288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sz="2800" dirty="0">
                <a:latin typeface="Arial" panose="020B0604020202020204" pitchFamily="34" charset="0"/>
                <a:cs typeface="Arial" panose="020B0604020202020204" pitchFamily="34" charset="0"/>
              </a:rPr>
              <a:t>Se impone hacer una clasificación diferente de los modelos pedagógicos, a partir de un enfoque pedagógico, didáctico y curricular, no sólo psicológico.</a:t>
            </a:r>
          </a:p>
          <a:p>
            <a:endParaRPr lang="es-MX" dirty="0"/>
          </a:p>
        </p:txBody>
      </p:sp>
    </p:spTree>
    <p:extLst>
      <p:ext uri="{BB962C8B-B14F-4D97-AF65-F5344CB8AC3E}">
        <p14:creationId xmlns:p14="http://schemas.microsoft.com/office/powerpoint/2010/main" val="1445506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88246" y="699248"/>
            <a:ext cx="4519186" cy="95410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s-MX" sz="2800" b="1" dirty="0">
                <a:latin typeface="Arial" panose="020B0604020202020204" pitchFamily="34" charset="0"/>
                <a:cs typeface="Arial" panose="020B0604020202020204" pitchFamily="34" charset="0"/>
              </a:rPr>
              <a:t>La pedagogía tradicional </a:t>
            </a:r>
            <a:endParaRPr lang="es-MX" sz="2800" b="1" dirty="0" smtClean="0">
              <a:latin typeface="Arial" panose="020B0604020202020204" pitchFamily="34" charset="0"/>
              <a:cs typeface="Arial" panose="020B0604020202020204" pitchFamily="34" charset="0"/>
            </a:endParaRPr>
          </a:p>
          <a:p>
            <a:pPr algn="ctr"/>
            <a:r>
              <a:rPr lang="es-MX" sz="2800" b="1" dirty="0" smtClean="0">
                <a:latin typeface="Arial" panose="020B0604020202020204" pitchFamily="34" charset="0"/>
                <a:cs typeface="Arial" panose="020B0604020202020204" pitchFamily="34" charset="0"/>
              </a:rPr>
              <a:t>(</a:t>
            </a:r>
            <a:r>
              <a:rPr lang="es-MX" sz="2800" b="1" dirty="0">
                <a:latin typeface="Arial" panose="020B0604020202020204" pitchFamily="34" charset="0"/>
                <a:cs typeface="Arial" panose="020B0604020202020204" pitchFamily="34" charset="0"/>
              </a:rPr>
              <a:t>Ignacio Loyola)</a:t>
            </a:r>
            <a:endParaRPr lang="es-MX" sz="2800" dirty="0">
              <a:latin typeface="Arial" panose="020B0604020202020204" pitchFamily="34" charset="0"/>
              <a:cs typeface="Arial" panose="020B0604020202020204" pitchFamily="34" charset="0"/>
            </a:endParaRPr>
          </a:p>
        </p:txBody>
      </p:sp>
      <p:sp>
        <p:nvSpPr>
          <p:cNvPr id="3" name="CuadroTexto 2"/>
          <p:cNvSpPr txBox="1"/>
          <p:nvPr/>
        </p:nvSpPr>
        <p:spPr>
          <a:xfrm>
            <a:off x="628757" y="2151529"/>
            <a:ext cx="5038164" cy="36933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MX" sz="2400" b="1" dirty="0">
                <a:latin typeface="Arial" panose="020B0604020202020204" pitchFamily="34" charset="0"/>
                <a:cs typeface="Arial" panose="020B0604020202020204" pitchFamily="34" charset="0"/>
              </a:rPr>
              <a:t>Rol del docente: </a:t>
            </a:r>
            <a:r>
              <a:rPr lang="es-MX" sz="2400" dirty="0">
                <a:latin typeface="Arial" panose="020B0604020202020204" pitchFamily="34" charset="0"/>
                <a:cs typeface="Arial" panose="020B0604020202020204" pitchFamily="34" charset="0"/>
              </a:rPr>
              <a:t>Es el centro del proceso de enseñanza y educación. </a:t>
            </a:r>
          </a:p>
          <a:p>
            <a:r>
              <a:rPr lang="es-MX" sz="2400" b="1" dirty="0">
                <a:latin typeface="Arial" panose="020B0604020202020204" pitchFamily="34" charset="0"/>
                <a:cs typeface="Arial" panose="020B0604020202020204" pitchFamily="34" charset="0"/>
              </a:rPr>
              <a:t>Rol del estudiante: </a:t>
            </a:r>
            <a:r>
              <a:rPr lang="es-MX" sz="2400" dirty="0">
                <a:latin typeface="Arial" panose="020B0604020202020204" pitchFamily="34" charset="0"/>
                <a:cs typeface="Arial" panose="020B0604020202020204" pitchFamily="34" charset="0"/>
              </a:rPr>
              <a:t>Tiene poco margen para pensar y elaborar conocimientos.</a:t>
            </a:r>
          </a:p>
          <a:p>
            <a:r>
              <a:rPr lang="es-MX" sz="2400" b="1" dirty="0">
                <a:latin typeface="Arial" panose="020B0604020202020204" pitchFamily="34" charset="0"/>
                <a:cs typeface="Arial" panose="020B0604020202020204" pitchFamily="34" charset="0"/>
              </a:rPr>
              <a:t>Características de la clase: </a:t>
            </a:r>
            <a:r>
              <a:rPr lang="es-MX" sz="2400" dirty="0">
                <a:latin typeface="Arial" panose="020B0604020202020204" pitchFamily="34" charset="0"/>
                <a:cs typeface="Arial" panose="020B0604020202020204" pitchFamily="34" charset="0"/>
              </a:rPr>
              <a:t>Transmisión verbal de gran volumen de información.</a:t>
            </a:r>
          </a:p>
          <a:p>
            <a:endParaRPr lang="es-MX" dirty="0"/>
          </a:p>
        </p:txBody>
      </p:sp>
      <p:sp>
        <p:nvSpPr>
          <p:cNvPr id="4" name="CuadroTexto 3"/>
          <p:cNvSpPr txBox="1"/>
          <p:nvPr/>
        </p:nvSpPr>
        <p:spPr>
          <a:xfrm>
            <a:off x="6765945" y="268360"/>
            <a:ext cx="3973773"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sz="2800" b="1" dirty="0">
                <a:latin typeface="Arial" panose="020B0604020202020204" pitchFamily="34" charset="0"/>
                <a:cs typeface="Arial" panose="020B0604020202020204" pitchFamily="34" charset="0"/>
              </a:rPr>
              <a:t>La escuela nueva </a:t>
            </a:r>
            <a:endParaRPr lang="es-MX" sz="2800" b="1" dirty="0" smtClean="0">
              <a:latin typeface="Arial" panose="020B0604020202020204" pitchFamily="34" charset="0"/>
              <a:cs typeface="Arial" panose="020B0604020202020204" pitchFamily="34" charset="0"/>
            </a:endParaRPr>
          </a:p>
          <a:p>
            <a:pPr algn="ctr"/>
            <a:r>
              <a:rPr lang="es-MX" sz="2800" b="1" dirty="0" smtClean="0">
                <a:latin typeface="Arial" panose="020B0604020202020204" pitchFamily="34" charset="0"/>
                <a:cs typeface="Arial" panose="020B0604020202020204" pitchFamily="34" charset="0"/>
              </a:rPr>
              <a:t>(</a:t>
            </a:r>
            <a:r>
              <a:rPr lang="es-MX" sz="2800" b="1" dirty="0" err="1">
                <a:latin typeface="Arial" panose="020B0604020202020204" pitchFamily="34" charset="0"/>
                <a:cs typeface="Arial" panose="020B0604020202020204" pitchFamily="34" charset="0"/>
              </a:rPr>
              <a:t>Jhon</a:t>
            </a:r>
            <a:r>
              <a:rPr lang="es-MX" sz="2800" b="1" dirty="0">
                <a:latin typeface="Arial" panose="020B0604020202020204" pitchFamily="34" charset="0"/>
                <a:cs typeface="Arial" panose="020B0604020202020204" pitchFamily="34" charset="0"/>
              </a:rPr>
              <a:t> Dewey, Decroly, </a:t>
            </a:r>
            <a:r>
              <a:rPr lang="es-MX" sz="2800" b="1" dirty="0" err="1">
                <a:latin typeface="Arial" panose="020B0604020202020204" pitchFamily="34" charset="0"/>
                <a:cs typeface="Arial" panose="020B0604020202020204" pitchFamily="34" charset="0"/>
              </a:rPr>
              <a:t>Cousinet</a:t>
            </a:r>
            <a:r>
              <a:rPr lang="es-MX" sz="2800" b="1" dirty="0">
                <a:latin typeface="Arial" panose="020B0604020202020204" pitchFamily="34" charset="0"/>
                <a:cs typeface="Arial" panose="020B0604020202020204" pitchFamily="34" charset="0"/>
              </a:rPr>
              <a:t>)</a:t>
            </a:r>
            <a:endParaRPr lang="es-MX" sz="2800" dirty="0">
              <a:latin typeface="Arial" panose="020B0604020202020204" pitchFamily="34" charset="0"/>
              <a:cs typeface="Arial" panose="020B0604020202020204" pitchFamily="34" charset="0"/>
            </a:endParaRPr>
          </a:p>
        </p:txBody>
      </p:sp>
      <p:sp>
        <p:nvSpPr>
          <p:cNvPr id="5" name="CuadroTexto 4"/>
          <p:cNvSpPr txBox="1"/>
          <p:nvPr/>
        </p:nvSpPr>
        <p:spPr>
          <a:xfrm>
            <a:off x="6275295" y="1972235"/>
            <a:ext cx="5325035" cy="443198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sz="2400" dirty="0">
                <a:solidFill>
                  <a:schemeClr val="dk1"/>
                </a:solidFill>
                <a:latin typeface="Arial" panose="020B0604020202020204" pitchFamily="34" charset="0"/>
                <a:cs typeface="Arial" panose="020B0604020202020204" pitchFamily="34" charset="0"/>
              </a:rPr>
              <a:t>La pedagogía de Dewey se considera: </a:t>
            </a:r>
          </a:p>
          <a:p>
            <a:r>
              <a:rPr lang="es-MX" sz="2400" dirty="0">
                <a:solidFill>
                  <a:schemeClr val="dk1"/>
                </a:solidFill>
                <a:latin typeface="Arial" panose="020B0604020202020204" pitchFamily="34" charset="0"/>
                <a:cs typeface="Arial" panose="020B0604020202020204" pitchFamily="34" charset="0"/>
                <a:sym typeface="Symbol" panose="05050102010706020507" pitchFamily="18" charset="2"/>
              </a:rPr>
              <a:t></a:t>
            </a:r>
            <a:r>
              <a:rPr lang="es-MX" sz="2400" dirty="0">
                <a:solidFill>
                  <a:schemeClr val="dk1"/>
                </a:solidFill>
                <a:latin typeface="Arial" panose="020B0604020202020204" pitchFamily="34" charset="0"/>
                <a:cs typeface="Arial" panose="020B0604020202020204" pitchFamily="34" charset="0"/>
              </a:rPr>
              <a:t> Genética: la educación como un desarrollo que va de dentro hacia afuera; </a:t>
            </a:r>
          </a:p>
          <a:p>
            <a:r>
              <a:rPr lang="es-MX" sz="2400" dirty="0">
                <a:solidFill>
                  <a:schemeClr val="dk1"/>
                </a:solidFill>
                <a:latin typeface="Arial" panose="020B0604020202020204" pitchFamily="34" charset="0"/>
                <a:cs typeface="Arial" panose="020B0604020202020204" pitchFamily="34" charset="0"/>
                <a:sym typeface="Symbol" panose="05050102010706020507" pitchFamily="18" charset="2"/>
              </a:rPr>
              <a:t></a:t>
            </a:r>
            <a:r>
              <a:rPr lang="es-MX" sz="2400" dirty="0">
                <a:solidFill>
                  <a:schemeClr val="dk1"/>
                </a:solidFill>
                <a:latin typeface="Arial" panose="020B0604020202020204" pitchFamily="34" charset="0"/>
                <a:cs typeface="Arial" panose="020B0604020202020204" pitchFamily="34" charset="0"/>
              </a:rPr>
              <a:t> Funcional: desarrolla los procesos mentales teniendo en cuenta la significación biológica;</a:t>
            </a:r>
          </a:p>
          <a:p>
            <a:r>
              <a:rPr lang="es-MX" sz="2400" dirty="0">
                <a:solidFill>
                  <a:schemeClr val="dk1"/>
                </a:solidFill>
                <a:latin typeface="Arial" panose="020B0604020202020204" pitchFamily="34" charset="0"/>
                <a:cs typeface="Arial" panose="020B0604020202020204" pitchFamily="34" charset="0"/>
              </a:rPr>
              <a:t> </a:t>
            </a:r>
            <a:r>
              <a:rPr lang="es-MX" sz="2400" dirty="0">
                <a:solidFill>
                  <a:schemeClr val="dk1"/>
                </a:solidFill>
                <a:latin typeface="Arial" panose="020B0604020202020204" pitchFamily="34" charset="0"/>
                <a:cs typeface="Arial" panose="020B0604020202020204" pitchFamily="34" charset="0"/>
                <a:sym typeface="Symbol" panose="05050102010706020507" pitchFamily="18" charset="2"/>
              </a:rPr>
              <a:t></a:t>
            </a:r>
            <a:r>
              <a:rPr lang="es-MX" sz="2400" dirty="0">
                <a:solidFill>
                  <a:schemeClr val="dk1"/>
                </a:solidFill>
                <a:latin typeface="Arial" panose="020B0604020202020204" pitchFamily="34" charset="0"/>
                <a:cs typeface="Arial" panose="020B0604020202020204" pitchFamily="34" charset="0"/>
              </a:rPr>
              <a:t> De valor social: porque hay que preparar al individuo para ser útil a la sociedad.</a:t>
            </a:r>
          </a:p>
          <a:p>
            <a:endParaRPr lang="es-MX" dirty="0"/>
          </a:p>
        </p:txBody>
      </p:sp>
    </p:spTree>
    <p:extLst>
      <p:ext uri="{BB962C8B-B14F-4D97-AF65-F5344CB8AC3E}">
        <p14:creationId xmlns:p14="http://schemas.microsoft.com/office/powerpoint/2010/main" val="380183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watercolor.png (591×430) | Salpicadura de acuarela, Fondo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942" y="-572111"/>
            <a:ext cx="9418732" cy="409575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a:off x="1299249" y="908242"/>
            <a:ext cx="7766936" cy="1646302"/>
          </a:xfrm>
        </p:spPr>
        <p:txBody>
          <a:bodyPr/>
          <a:lstStyle/>
          <a:p>
            <a:r>
              <a:rPr lang="es-MX" dirty="0" smtClean="0">
                <a:solidFill>
                  <a:schemeClr val="tx1"/>
                </a:solidFill>
              </a:rPr>
              <a:t>Análisis critico de los modelos pedagógicos </a:t>
            </a:r>
            <a:endParaRPr lang="es-MX" dirty="0">
              <a:solidFill>
                <a:schemeClr val="tx1"/>
              </a:solidFill>
            </a:endParaRPr>
          </a:p>
        </p:txBody>
      </p:sp>
      <p:sp>
        <p:nvSpPr>
          <p:cNvPr id="3" name="Subtítulo 2"/>
          <p:cNvSpPr>
            <a:spLocks noGrp="1"/>
          </p:cNvSpPr>
          <p:nvPr>
            <p:ph type="subTitle" idx="1"/>
          </p:nvPr>
        </p:nvSpPr>
        <p:spPr>
          <a:xfrm>
            <a:off x="2934085" y="3754582"/>
            <a:ext cx="7498387" cy="3005571"/>
          </a:xfrm>
        </p:spPr>
        <p:txBody>
          <a:bodyPr>
            <a:normAutofit fontScale="85000" lnSpcReduction="20000"/>
          </a:bodyPr>
          <a:lstStyle/>
          <a:p>
            <a:r>
              <a:rPr lang="es-MX" sz="2800" dirty="0" smtClean="0">
                <a:solidFill>
                  <a:schemeClr val="tx1"/>
                </a:solidFill>
                <a:latin typeface="Arial" panose="020B0604020202020204" pitchFamily="34" charset="0"/>
                <a:cs typeface="Arial" panose="020B0604020202020204" pitchFamily="34" charset="0"/>
              </a:rPr>
              <a:t>Integrantes del equipo:</a:t>
            </a:r>
          </a:p>
          <a:p>
            <a:r>
              <a:rPr lang="es-MX" sz="2800" dirty="0" err="1" smtClean="0">
                <a:solidFill>
                  <a:schemeClr val="tx1"/>
                </a:solidFill>
                <a:latin typeface="Arial" panose="020B0604020202020204" pitchFamily="34" charset="0"/>
                <a:cs typeface="Arial" panose="020B0604020202020204" pitchFamily="34" charset="0"/>
              </a:rPr>
              <a:t>Leyda</a:t>
            </a:r>
            <a:r>
              <a:rPr lang="es-MX" sz="2800" dirty="0" smtClean="0">
                <a:solidFill>
                  <a:schemeClr val="tx1"/>
                </a:solidFill>
                <a:latin typeface="Arial" panose="020B0604020202020204" pitchFamily="34" charset="0"/>
                <a:cs typeface="Arial" panose="020B0604020202020204" pitchFamily="34" charset="0"/>
              </a:rPr>
              <a:t> </a:t>
            </a:r>
            <a:r>
              <a:rPr lang="es-MX" sz="2800" dirty="0" err="1" smtClean="0">
                <a:solidFill>
                  <a:schemeClr val="tx1"/>
                </a:solidFill>
                <a:latin typeface="Arial" panose="020B0604020202020204" pitchFamily="34" charset="0"/>
                <a:cs typeface="Arial" panose="020B0604020202020204" pitchFamily="34" charset="0"/>
              </a:rPr>
              <a:t>Estefania</a:t>
            </a:r>
            <a:r>
              <a:rPr lang="es-MX" sz="2800" dirty="0" smtClean="0">
                <a:solidFill>
                  <a:schemeClr val="tx1"/>
                </a:solidFill>
                <a:latin typeface="Arial" panose="020B0604020202020204" pitchFamily="34" charset="0"/>
                <a:cs typeface="Arial" panose="020B0604020202020204" pitchFamily="34" charset="0"/>
              </a:rPr>
              <a:t> Gaytán Bernal #7</a:t>
            </a:r>
          </a:p>
          <a:p>
            <a:r>
              <a:rPr lang="es-MX" sz="2800" dirty="0" smtClean="0">
                <a:solidFill>
                  <a:schemeClr val="tx1"/>
                </a:solidFill>
                <a:latin typeface="Arial" panose="020B0604020202020204" pitchFamily="34" charset="0"/>
                <a:cs typeface="Arial" panose="020B0604020202020204" pitchFamily="34" charset="0"/>
              </a:rPr>
              <a:t>Yamile Margarita Mercado Esquivel #11</a:t>
            </a:r>
          </a:p>
          <a:p>
            <a:r>
              <a:rPr lang="es-MX" sz="2800" dirty="0" smtClean="0">
                <a:solidFill>
                  <a:schemeClr val="tx1"/>
                </a:solidFill>
                <a:latin typeface="Arial" panose="020B0604020202020204" pitchFamily="34" charset="0"/>
                <a:cs typeface="Arial" panose="020B0604020202020204" pitchFamily="34" charset="0"/>
              </a:rPr>
              <a:t>Tamara Lizbeth López Hernández #10</a:t>
            </a:r>
          </a:p>
          <a:p>
            <a:r>
              <a:rPr lang="es-MX" sz="2800" dirty="0" smtClean="0">
                <a:solidFill>
                  <a:schemeClr val="tx1"/>
                </a:solidFill>
                <a:latin typeface="Arial" panose="020B0604020202020204" pitchFamily="34" charset="0"/>
                <a:cs typeface="Arial" panose="020B0604020202020204" pitchFamily="34" charset="0"/>
              </a:rPr>
              <a:t>Corina Beltrán García #2</a:t>
            </a:r>
          </a:p>
          <a:p>
            <a:r>
              <a:rPr lang="es-MX" sz="2800" dirty="0" smtClean="0">
                <a:solidFill>
                  <a:schemeClr val="tx1"/>
                </a:solidFill>
                <a:latin typeface="Arial" panose="020B0604020202020204" pitchFamily="34" charset="0"/>
                <a:cs typeface="Arial" panose="020B0604020202020204" pitchFamily="34" charset="0"/>
              </a:rPr>
              <a:t>Cynthia Verónica González García #8</a:t>
            </a:r>
          </a:p>
          <a:p>
            <a:r>
              <a:rPr lang="es-MX" sz="2800" dirty="0" smtClean="0">
                <a:solidFill>
                  <a:schemeClr val="tx1"/>
                </a:solidFill>
                <a:latin typeface="Arial" panose="020B0604020202020204" pitchFamily="34" charset="0"/>
                <a:cs typeface="Arial" panose="020B0604020202020204" pitchFamily="34" charset="0"/>
              </a:rPr>
              <a:t>Sofía Malí </a:t>
            </a:r>
            <a:r>
              <a:rPr lang="es-MX" sz="2800" dirty="0" err="1" smtClean="0">
                <a:solidFill>
                  <a:schemeClr val="tx1"/>
                </a:solidFill>
                <a:latin typeface="Arial" panose="020B0604020202020204" pitchFamily="34" charset="0"/>
                <a:cs typeface="Arial" panose="020B0604020202020204" pitchFamily="34" charset="0"/>
              </a:rPr>
              <a:t>Siller</a:t>
            </a:r>
            <a:r>
              <a:rPr lang="es-MX" sz="2800" dirty="0" smtClean="0">
                <a:solidFill>
                  <a:schemeClr val="tx1"/>
                </a:solidFill>
                <a:latin typeface="Arial" panose="020B0604020202020204" pitchFamily="34" charset="0"/>
                <a:cs typeface="Arial" panose="020B0604020202020204" pitchFamily="34" charset="0"/>
              </a:rPr>
              <a:t> Valdés #20 </a:t>
            </a:r>
          </a:p>
          <a:p>
            <a:endParaRPr lang="es-MX" dirty="0"/>
          </a:p>
        </p:txBody>
      </p:sp>
    </p:spTree>
    <p:extLst>
      <p:ext uri="{BB962C8B-B14F-4D97-AF65-F5344CB8AC3E}">
        <p14:creationId xmlns:p14="http://schemas.microsoft.com/office/powerpoint/2010/main" val="2055757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969" y="430306"/>
            <a:ext cx="5078007" cy="1320800"/>
          </a:xfrm>
        </p:spPr>
        <p:style>
          <a:lnRef idx="2">
            <a:schemeClr val="dk1"/>
          </a:lnRef>
          <a:fillRef idx="1">
            <a:schemeClr val="lt1"/>
          </a:fillRef>
          <a:effectRef idx="0">
            <a:schemeClr val="dk1"/>
          </a:effectRef>
          <a:fontRef idx="minor">
            <a:schemeClr val="dk1"/>
          </a:fontRef>
        </p:style>
        <p:txBody>
          <a:bodyPr/>
          <a:lstStyle/>
          <a:p>
            <a:r>
              <a:rPr lang="es-MX" dirty="0"/>
              <a:t>La pedagogía de Dewey </a:t>
            </a:r>
            <a:r>
              <a:rPr lang="es-MX" dirty="0" smtClean="0"/>
              <a:t/>
            </a:r>
            <a:br>
              <a:rPr lang="es-MX" dirty="0" smtClean="0"/>
            </a:br>
            <a:r>
              <a:rPr lang="es-MX" dirty="0" smtClean="0"/>
              <a:t>se considera:</a:t>
            </a:r>
            <a:endParaRPr lang="es-MX" dirty="0"/>
          </a:p>
        </p:txBody>
      </p:sp>
      <p:sp>
        <p:nvSpPr>
          <p:cNvPr id="3" name="Marcador de contenido 2"/>
          <p:cNvSpPr>
            <a:spLocks noGrp="1"/>
          </p:cNvSpPr>
          <p:nvPr>
            <p:ph idx="1"/>
          </p:nvPr>
        </p:nvSpPr>
        <p:spPr>
          <a:xfrm>
            <a:off x="515968" y="2017153"/>
            <a:ext cx="5078007" cy="4598800"/>
          </a:xfrm>
        </p:spPr>
        <p:style>
          <a:lnRef idx="2">
            <a:schemeClr val="dk1"/>
          </a:lnRef>
          <a:fillRef idx="1">
            <a:schemeClr val="lt1"/>
          </a:fillRef>
          <a:effectRef idx="0">
            <a:schemeClr val="dk1"/>
          </a:effectRef>
          <a:fontRef idx="minor">
            <a:schemeClr val="dk1"/>
          </a:fontRef>
        </p:style>
        <p:txBody>
          <a:bodyPr>
            <a:normAutofit lnSpcReduction="10000"/>
          </a:bodyPr>
          <a:lstStyle/>
          <a:p>
            <a:r>
              <a:rPr lang="es-MX" sz="2000" dirty="0">
                <a:solidFill>
                  <a:schemeClr val="tx1"/>
                </a:solidFill>
                <a:latin typeface="Arial" panose="020B0604020202020204" pitchFamily="34" charset="0"/>
                <a:cs typeface="Arial" panose="020B0604020202020204" pitchFamily="34" charset="0"/>
              </a:rPr>
              <a:t>La renovación metodológica es en donde el alumno adopta una posición activa en el aprendizaje, con un sistema educativo flexible en donde se busca globalizar los contenidos con ayuda de la colaboración- familia.</a:t>
            </a:r>
          </a:p>
          <a:p>
            <a:r>
              <a:rPr lang="es-MX" sz="2000" dirty="0">
                <a:solidFill>
                  <a:schemeClr val="tx1"/>
                </a:solidFill>
                <a:latin typeface="Arial" panose="020B0604020202020204" pitchFamily="34" charset="0"/>
                <a:cs typeface="Arial" panose="020B0604020202020204" pitchFamily="34" charset="0"/>
              </a:rPr>
              <a:t>ROL DEL DOCENTE – RESPONDE DUDAS CUANDO EL ALUMNO LO NECESITA </a:t>
            </a:r>
          </a:p>
          <a:p>
            <a:r>
              <a:rPr lang="es-MX" sz="2000" dirty="0">
                <a:solidFill>
                  <a:schemeClr val="tx1"/>
                </a:solidFill>
                <a:latin typeface="Arial" panose="020B0604020202020204" pitchFamily="34" charset="0"/>
                <a:cs typeface="Arial" panose="020B0604020202020204" pitchFamily="34" charset="0"/>
              </a:rPr>
              <a:t>ROL DEL ESTUDIANTE – SE PREPARA, VIVE </a:t>
            </a:r>
            <a:r>
              <a:rPr lang="es-MX" sz="2000" dirty="0" smtClean="0">
                <a:solidFill>
                  <a:schemeClr val="tx1"/>
                </a:solidFill>
                <a:latin typeface="Arial" panose="020B0604020202020204" pitchFamily="34" charset="0"/>
                <a:cs typeface="Arial" panose="020B0604020202020204" pitchFamily="34" charset="0"/>
              </a:rPr>
              <a:t>EXPERIENCIAS, </a:t>
            </a:r>
            <a:r>
              <a:rPr lang="es-MX" sz="2000" dirty="0">
                <a:solidFill>
                  <a:schemeClr val="tx1"/>
                </a:solidFill>
                <a:latin typeface="Arial" panose="020B0604020202020204" pitchFamily="34" charset="0"/>
                <a:cs typeface="Arial" panose="020B0604020202020204" pitchFamily="34" charset="0"/>
              </a:rPr>
              <a:t>TRABAJA DE MANERA </a:t>
            </a:r>
            <a:r>
              <a:rPr lang="es-MX" sz="2000" dirty="0" smtClean="0">
                <a:solidFill>
                  <a:schemeClr val="tx1"/>
                </a:solidFill>
                <a:latin typeface="Arial" panose="020B0604020202020204" pitchFamily="34" charset="0"/>
                <a:cs typeface="Arial" panose="020B0604020202020204" pitchFamily="34" charset="0"/>
              </a:rPr>
              <a:t>COOPERATIVA, </a:t>
            </a:r>
            <a:r>
              <a:rPr lang="es-MX" sz="2000" dirty="0">
                <a:solidFill>
                  <a:schemeClr val="tx1"/>
                </a:solidFill>
                <a:latin typeface="Arial" panose="020B0604020202020204" pitchFamily="34" charset="0"/>
                <a:cs typeface="Arial" panose="020B0604020202020204" pitchFamily="34" charset="0"/>
              </a:rPr>
              <a:t>DESCUBRE CONOCIMIENTOS AL REALIZAR ACTIVIDADES </a:t>
            </a:r>
          </a:p>
          <a:p>
            <a:endParaRPr lang="es-MX" dirty="0"/>
          </a:p>
        </p:txBody>
      </p:sp>
      <p:graphicFrame>
        <p:nvGraphicFramePr>
          <p:cNvPr id="4" name="Diagrama 3"/>
          <p:cNvGraphicFramePr/>
          <p:nvPr>
            <p:extLst>
              <p:ext uri="{D42A27DB-BD31-4B8C-83A1-F6EECF244321}">
                <p14:modId xmlns:p14="http://schemas.microsoft.com/office/powerpoint/2010/main" val="2423764140"/>
              </p:ext>
            </p:extLst>
          </p:nvPr>
        </p:nvGraphicFramePr>
        <p:xfrm>
          <a:off x="4679576" y="753034"/>
          <a:ext cx="7906871" cy="4984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1059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sz="4000" b="1" dirty="0"/>
              <a:t>LA TECNOLOGÍA EDUCATIVA</a:t>
            </a:r>
            <a:r>
              <a:rPr lang="es-MX" sz="4000" dirty="0"/>
              <a:t> </a:t>
            </a:r>
            <a:r>
              <a:rPr lang="es-MX" sz="4000" dirty="0" smtClean="0"/>
              <a:t/>
            </a:r>
            <a:br>
              <a:rPr lang="es-MX" sz="4000" dirty="0" smtClean="0"/>
            </a:br>
            <a:r>
              <a:rPr lang="es-MX" sz="4000" dirty="0" smtClean="0"/>
              <a:t>(</a:t>
            </a:r>
            <a:r>
              <a:rPr lang="es-MX" sz="4000" dirty="0"/>
              <a:t>B. F. </a:t>
            </a:r>
            <a:r>
              <a:rPr lang="es-MX" sz="4000" dirty="0" err="1"/>
              <a:t>Skinner</a:t>
            </a:r>
            <a:r>
              <a:rPr lang="es-MX" sz="4000" dirty="0"/>
              <a:t>)</a:t>
            </a:r>
            <a:r>
              <a:rPr lang="es-MX" dirty="0"/>
              <a:t/>
            </a:r>
            <a:br>
              <a:rPr lang="es-MX" dirty="0"/>
            </a:br>
            <a:endParaRPr lang="es-MX" dirty="0"/>
          </a:p>
        </p:txBody>
      </p:sp>
      <p:sp>
        <p:nvSpPr>
          <p:cNvPr id="3" name="Marcador de contenido 2"/>
          <p:cNvSpPr>
            <a:spLocks noGrp="1"/>
          </p:cNvSpPr>
          <p:nvPr>
            <p:ph idx="1"/>
          </p:nvPr>
        </p:nvSpPr>
        <p:spPr>
          <a:xfrm>
            <a:off x="677334" y="2160589"/>
            <a:ext cx="8879042" cy="4186423"/>
          </a:xfrm>
        </p:spPr>
        <p:txBody>
          <a:bodyPr>
            <a:normAutofit fontScale="92500"/>
          </a:bodyPr>
          <a:lstStyle/>
          <a:p>
            <a:r>
              <a:rPr lang="es-MX" sz="2400" dirty="0">
                <a:solidFill>
                  <a:schemeClr val="tx1"/>
                </a:solidFill>
                <a:latin typeface="Arial" panose="020B0604020202020204" pitchFamily="34" charset="0"/>
                <a:cs typeface="Arial" panose="020B0604020202020204" pitchFamily="34" charset="0"/>
              </a:rPr>
              <a:t>Sus trabajos se enmarcan en la corriente psicológica del conductismo, la que considera el aprendizaje básicamente en la fijación de un repertorio de estímulos del medio y sus respuestas. Este modelo psicológico del aprendizaje sirvió de base para la enseñanza programada, primera expresión de la tecnología educativa. </a:t>
            </a:r>
          </a:p>
          <a:p>
            <a:r>
              <a:rPr lang="es-MX" sz="2400" dirty="0">
                <a:solidFill>
                  <a:schemeClr val="tx1"/>
                </a:solidFill>
                <a:latin typeface="Arial" panose="020B0604020202020204" pitchFamily="34" charset="0"/>
                <a:cs typeface="Arial" panose="020B0604020202020204" pitchFamily="34" charset="0"/>
              </a:rPr>
              <a:t>ROL DEL DOCENTE - SELECCIONA TAREAS Y RESPUESTAS Y ELABORA UN PROGRAMA DE ENSEÑANZA.</a:t>
            </a:r>
          </a:p>
          <a:p>
            <a:r>
              <a:rPr lang="es-MX" sz="2400" dirty="0">
                <a:solidFill>
                  <a:schemeClr val="tx1"/>
                </a:solidFill>
                <a:latin typeface="Arial" panose="020B0604020202020204" pitchFamily="34" charset="0"/>
                <a:cs typeface="Arial" panose="020B0604020202020204" pitchFamily="34" charset="0"/>
              </a:rPr>
              <a:t> ROL DEL ESTUDIANTE - APRENDIZAJE INDIVIDUALIZADO-SE AUTO INSTRUYE-APRENDE DE ACUERDO A SU RITMO INDIVIDUAL DE ASIMILACIÓN POR ENSAYO ERROR.</a:t>
            </a:r>
          </a:p>
          <a:p>
            <a:endParaRPr lang="es-MX" dirty="0"/>
          </a:p>
        </p:txBody>
      </p:sp>
    </p:spTree>
    <p:extLst>
      <p:ext uri="{BB962C8B-B14F-4D97-AF65-F5344CB8AC3E}">
        <p14:creationId xmlns:p14="http://schemas.microsoft.com/office/powerpoint/2010/main" val="3023376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000" dirty="0" smtClean="0"/>
              <a:t>Escuela del </a:t>
            </a:r>
            <a:r>
              <a:rPr lang="es-MX" sz="4000" dirty="0"/>
              <a:t>d</a:t>
            </a:r>
            <a:r>
              <a:rPr lang="es-MX" sz="4000" dirty="0" smtClean="0"/>
              <a:t>esarrollo integral:</a:t>
            </a:r>
            <a:endParaRPr lang="es-MX" sz="4000" dirty="0"/>
          </a:p>
        </p:txBody>
      </p:sp>
      <p:sp>
        <p:nvSpPr>
          <p:cNvPr id="3" name="Marcador de contenido 2"/>
          <p:cNvSpPr>
            <a:spLocks noGrp="1"/>
          </p:cNvSpPr>
          <p:nvPr>
            <p:ph idx="1"/>
          </p:nvPr>
        </p:nvSpPr>
        <p:spPr>
          <a:xfrm>
            <a:off x="677334" y="1930400"/>
            <a:ext cx="9058337" cy="4258140"/>
          </a:xfrm>
        </p:spPr>
        <p:txBody>
          <a:bodyPr/>
          <a:lstStyle/>
          <a:p>
            <a:pPr marL="0" indent="0">
              <a:buNone/>
            </a:pPr>
            <a:r>
              <a:rPr lang="es-MX" sz="2400" dirty="0">
                <a:solidFill>
                  <a:schemeClr val="tx1"/>
                </a:solidFill>
                <a:latin typeface="Arial" panose="020B0604020202020204" pitchFamily="34" charset="0"/>
                <a:cs typeface="Arial" panose="020B0604020202020204" pitchFamily="34" charset="0"/>
              </a:rPr>
              <a:t>La Escuela del Desarrollo Integral, se caracteriza por un clima humanista, democrático, científico, dialógico.</a:t>
            </a:r>
          </a:p>
          <a:p>
            <a:pPr lvl="0"/>
            <a:r>
              <a:rPr lang="es-MX" sz="2400" b="1" dirty="0">
                <a:solidFill>
                  <a:schemeClr val="tx1"/>
                </a:solidFill>
                <a:latin typeface="Arial" panose="020B0604020202020204" pitchFamily="34" charset="0"/>
                <a:cs typeface="Arial" panose="020B0604020202020204" pitchFamily="34" charset="0"/>
              </a:rPr>
              <a:t>Rol del docente: </a:t>
            </a:r>
            <a:r>
              <a:rPr lang="es-MX" sz="2400" dirty="0">
                <a:solidFill>
                  <a:schemeClr val="tx1"/>
                </a:solidFill>
                <a:latin typeface="Arial" panose="020B0604020202020204" pitchFamily="34" charset="0"/>
                <a:cs typeface="Arial" panose="020B0604020202020204" pitchFamily="34" charset="0"/>
              </a:rPr>
              <a:t>Orientación, guía y control del proceso de educación.</a:t>
            </a:r>
          </a:p>
          <a:p>
            <a:pPr lvl="0"/>
            <a:r>
              <a:rPr lang="es-MX" sz="2400" b="1" dirty="0">
                <a:solidFill>
                  <a:schemeClr val="tx1"/>
                </a:solidFill>
                <a:latin typeface="Arial" panose="020B0604020202020204" pitchFamily="34" charset="0"/>
                <a:cs typeface="Arial" panose="020B0604020202020204" pitchFamily="34" charset="0"/>
              </a:rPr>
              <a:t>Rol del estudiante: </a:t>
            </a:r>
            <a:r>
              <a:rPr lang="es-MX" sz="2400" dirty="0">
                <a:solidFill>
                  <a:schemeClr val="tx1"/>
                </a:solidFill>
                <a:latin typeface="Arial" panose="020B0604020202020204" pitchFamily="34" charset="0"/>
                <a:cs typeface="Arial" panose="020B0604020202020204" pitchFamily="34" charset="0"/>
              </a:rPr>
              <a:t>Es protagónico en el aprendizaje de conocimiento y capacidades para competir y actuar consciente y críticamente en la toma de decisiones</a:t>
            </a:r>
          </a:p>
          <a:p>
            <a:pPr lvl="0"/>
            <a:r>
              <a:rPr lang="es-MX" sz="2400" b="1" dirty="0">
                <a:solidFill>
                  <a:schemeClr val="tx1"/>
                </a:solidFill>
                <a:latin typeface="Arial" panose="020B0604020202020204" pitchFamily="34" charset="0"/>
                <a:cs typeface="Arial" panose="020B0604020202020204" pitchFamily="34" charset="0"/>
              </a:rPr>
              <a:t>Características de la clase: </a:t>
            </a:r>
            <a:r>
              <a:rPr lang="es-MX" sz="2400" dirty="0">
                <a:solidFill>
                  <a:schemeClr val="tx1"/>
                </a:solidFill>
                <a:latin typeface="Arial" panose="020B0604020202020204" pitchFamily="34" charset="0"/>
                <a:cs typeface="Arial" panose="020B0604020202020204" pitchFamily="34" charset="0"/>
              </a:rPr>
              <a:t>Tiene al estudiante en su centro, su aprendizaje y el desarrollo de su personalidad. </a:t>
            </a:r>
          </a:p>
          <a:p>
            <a:endParaRPr lang="es-MX" dirty="0"/>
          </a:p>
        </p:txBody>
      </p:sp>
    </p:spTree>
    <p:extLst>
      <p:ext uri="{BB962C8B-B14F-4D97-AF65-F5344CB8AC3E}">
        <p14:creationId xmlns:p14="http://schemas.microsoft.com/office/powerpoint/2010/main" val="22256863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a:t>LA </a:t>
            </a:r>
            <a:r>
              <a:rPr lang="es-MX" b="1" dirty="0" err="1"/>
              <a:t>TEOPEDAGOGÍA</a:t>
            </a:r>
            <a:r>
              <a:rPr lang="es-MX" b="1" dirty="0"/>
              <a:t>: TEORÍA DEL APRENDIZAJE DIVINO</a:t>
            </a:r>
            <a:endParaRPr lang="es-MX" dirty="0"/>
          </a:p>
        </p:txBody>
      </p:sp>
      <p:sp>
        <p:nvSpPr>
          <p:cNvPr id="3" name="Marcador de contenido 2"/>
          <p:cNvSpPr>
            <a:spLocks noGrp="1"/>
          </p:cNvSpPr>
          <p:nvPr>
            <p:ph idx="1"/>
          </p:nvPr>
        </p:nvSpPr>
        <p:spPr>
          <a:xfrm>
            <a:off x="677334" y="2091765"/>
            <a:ext cx="9596219" cy="4488329"/>
          </a:xfrm>
        </p:spPr>
        <p:txBody>
          <a:bodyPr>
            <a:normAutofit lnSpcReduction="10000"/>
          </a:bodyPr>
          <a:lstStyle/>
          <a:p>
            <a:pPr marL="0" indent="0">
              <a:buNone/>
            </a:pPr>
            <a:r>
              <a:rPr lang="es-MX" sz="1900" dirty="0">
                <a:solidFill>
                  <a:schemeClr val="tx1"/>
                </a:solidFill>
                <a:latin typeface="Arial" panose="020B0604020202020204" pitchFamily="34" charset="0"/>
                <a:cs typeface="Arial" panose="020B0604020202020204" pitchFamily="34" charset="0"/>
              </a:rPr>
              <a:t>B</a:t>
            </a:r>
            <a:r>
              <a:rPr lang="es-MX" sz="1900" dirty="0" smtClean="0">
                <a:solidFill>
                  <a:schemeClr val="tx1"/>
                </a:solidFill>
                <a:latin typeface="Arial" panose="020B0604020202020204" pitchFamily="34" charset="0"/>
                <a:cs typeface="Arial" panose="020B0604020202020204" pitchFamily="34" charset="0"/>
              </a:rPr>
              <a:t>asada </a:t>
            </a:r>
            <a:r>
              <a:rPr lang="es-MX" sz="1900" dirty="0">
                <a:solidFill>
                  <a:schemeClr val="tx1"/>
                </a:solidFill>
                <a:latin typeface="Arial" panose="020B0604020202020204" pitchFamily="34" charset="0"/>
                <a:cs typeface="Arial" panose="020B0604020202020204" pitchFamily="34" charset="0"/>
              </a:rPr>
              <a:t>en las cualidades, atributos, características, particularidades del Aprendizaje </a:t>
            </a:r>
            <a:r>
              <a:rPr lang="es-MX" sz="1900" dirty="0" smtClean="0">
                <a:solidFill>
                  <a:schemeClr val="tx1"/>
                </a:solidFill>
                <a:latin typeface="Arial" panose="020B0604020202020204" pitchFamily="34" charset="0"/>
                <a:cs typeface="Arial" panose="020B0604020202020204" pitchFamily="34" charset="0"/>
              </a:rPr>
              <a:t>Divino. Este </a:t>
            </a:r>
            <a:r>
              <a:rPr lang="es-MX" sz="1900" dirty="0">
                <a:solidFill>
                  <a:schemeClr val="tx1"/>
                </a:solidFill>
                <a:latin typeface="Arial" panose="020B0604020202020204" pitchFamily="34" charset="0"/>
                <a:cs typeface="Arial" panose="020B0604020202020204" pitchFamily="34" charset="0"/>
              </a:rPr>
              <a:t>modelo pedagógico basado en la Fe (</a:t>
            </a:r>
            <a:r>
              <a:rPr lang="es-MX" sz="1900" dirty="0" err="1">
                <a:solidFill>
                  <a:schemeClr val="tx1"/>
                </a:solidFill>
                <a:latin typeface="Arial" panose="020B0604020202020204" pitchFamily="34" charset="0"/>
                <a:cs typeface="Arial" panose="020B0604020202020204" pitchFamily="34" charset="0"/>
              </a:rPr>
              <a:t>TEOPEDAGOGÍA</a:t>
            </a:r>
            <a:r>
              <a:rPr lang="es-MX" sz="1900" dirty="0">
                <a:solidFill>
                  <a:schemeClr val="tx1"/>
                </a:solidFill>
                <a:latin typeface="Arial" panose="020B0604020202020204" pitchFamily="34" charset="0"/>
                <a:cs typeface="Arial" panose="020B0604020202020204" pitchFamily="34" charset="0"/>
              </a:rPr>
              <a:t>), se estructura en cinco grandes bloques o componentes</a:t>
            </a:r>
            <a:r>
              <a:rPr lang="es-MX" sz="1900" dirty="0" smtClean="0">
                <a:solidFill>
                  <a:schemeClr val="tx1"/>
                </a:solidFill>
                <a:latin typeface="Arial" panose="020B0604020202020204" pitchFamily="34" charset="0"/>
                <a:cs typeface="Arial" panose="020B0604020202020204" pitchFamily="34" charset="0"/>
              </a:rPr>
              <a:t>:</a:t>
            </a:r>
          </a:p>
          <a:p>
            <a:pPr marL="0" indent="0">
              <a:buNone/>
            </a:pPr>
            <a:endParaRPr lang="es-MX" sz="1900" dirty="0">
              <a:solidFill>
                <a:schemeClr val="tx1"/>
              </a:solidFill>
              <a:latin typeface="Arial" panose="020B0604020202020204" pitchFamily="34" charset="0"/>
              <a:cs typeface="Arial" panose="020B0604020202020204" pitchFamily="34" charset="0"/>
            </a:endParaRPr>
          </a:p>
          <a:p>
            <a:pPr lvl="0"/>
            <a:r>
              <a:rPr lang="es-MX" sz="1900" dirty="0">
                <a:solidFill>
                  <a:schemeClr val="tx1"/>
                </a:solidFill>
                <a:latin typeface="Arial" panose="020B0604020202020204" pitchFamily="34" charset="0"/>
                <a:cs typeface="Arial" panose="020B0604020202020204" pitchFamily="34" charset="0"/>
              </a:rPr>
              <a:t>El primer Bloque es  dedicado a DIOS Y LOS ACTORES EDUCATIVOS.</a:t>
            </a:r>
          </a:p>
          <a:p>
            <a:pPr lvl="0"/>
            <a:r>
              <a:rPr lang="es-MX" sz="1900" dirty="0">
                <a:solidFill>
                  <a:schemeClr val="tx1"/>
                </a:solidFill>
                <a:latin typeface="Arial" panose="020B0604020202020204" pitchFamily="34" charset="0"/>
                <a:cs typeface="Arial" panose="020B0604020202020204" pitchFamily="34" charset="0"/>
              </a:rPr>
              <a:t>En el Bloque 2 establece la relación entre DIOS Y EL PROCESO FORMATIVO.</a:t>
            </a:r>
          </a:p>
          <a:p>
            <a:pPr lvl="0"/>
            <a:r>
              <a:rPr lang="es-MX" sz="1900" dirty="0">
                <a:solidFill>
                  <a:schemeClr val="tx1"/>
                </a:solidFill>
                <a:latin typeface="Arial" panose="020B0604020202020204" pitchFamily="34" charset="0"/>
                <a:cs typeface="Arial" panose="020B0604020202020204" pitchFamily="34" charset="0"/>
              </a:rPr>
              <a:t>El Bloque 3 DIOS Y EL DESARROLLO DE COMPETENCIAS.</a:t>
            </a:r>
          </a:p>
          <a:p>
            <a:pPr lvl="0"/>
            <a:r>
              <a:rPr lang="es-MX" sz="1900" dirty="0">
                <a:solidFill>
                  <a:schemeClr val="tx1"/>
                </a:solidFill>
                <a:latin typeface="Arial" panose="020B0604020202020204" pitchFamily="34" charset="0"/>
                <a:cs typeface="Arial" panose="020B0604020202020204" pitchFamily="34" charset="0"/>
              </a:rPr>
              <a:t>DIOS Y EL CURRÍCULO es el Bloque 4</a:t>
            </a:r>
          </a:p>
          <a:p>
            <a:pPr lvl="0"/>
            <a:r>
              <a:rPr lang="es-MX" sz="1900" dirty="0">
                <a:solidFill>
                  <a:schemeClr val="tx1"/>
                </a:solidFill>
                <a:latin typeface="Arial" panose="020B0604020202020204" pitchFamily="34" charset="0"/>
                <a:cs typeface="Arial" panose="020B0604020202020204" pitchFamily="34" charset="0"/>
              </a:rPr>
              <a:t>El quinto y último Bloque: DIOS Y LA </a:t>
            </a:r>
            <a:r>
              <a:rPr lang="es-MX" sz="1900" dirty="0" smtClean="0">
                <a:solidFill>
                  <a:schemeClr val="tx1"/>
                </a:solidFill>
                <a:latin typeface="Arial" panose="020B0604020202020204" pitchFamily="34" charset="0"/>
                <a:cs typeface="Arial" panose="020B0604020202020204" pitchFamily="34" charset="0"/>
              </a:rPr>
              <a:t>DIDÁCTICA</a:t>
            </a:r>
          </a:p>
          <a:p>
            <a:pPr marL="0" lvl="0" indent="0">
              <a:buNone/>
            </a:pPr>
            <a:endParaRPr lang="es-MX" sz="1900" dirty="0">
              <a:solidFill>
                <a:schemeClr val="tx1"/>
              </a:solidFill>
              <a:latin typeface="Arial" panose="020B0604020202020204" pitchFamily="34" charset="0"/>
              <a:cs typeface="Arial" panose="020B0604020202020204" pitchFamily="34" charset="0"/>
            </a:endParaRPr>
          </a:p>
          <a:p>
            <a:pPr marL="0" indent="0" algn="ctr">
              <a:buNone/>
            </a:pPr>
            <a:r>
              <a:rPr lang="es-MX" sz="1900" b="1" dirty="0">
                <a:solidFill>
                  <a:schemeClr val="tx1"/>
                </a:solidFill>
                <a:latin typeface="Arial" panose="020B0604020202020204" pitchFamily="34" charset="0"/>
                <a:cs typeface="Arial" panose="020B0604020202020204" pitchFamily="34" charset="0"/>
              </a:rPr>
              <a:t>El MODELO </a:t>
            </a:r>
            <a:r>
              <a:rPr lang="es-MX" sz="1900" b="1" dirty="0" err="1">
                <a:solidFill>
                  <a:schemeClr val="tx1"/>
                </a:solidFill>
                <a:latin typeface="Arial" panose="020B0604020202020204" pitchFamily="34" charset="0"/>
                <a:cs typeface="Arial" panose="020B0604020202020204" pitchFamily="34" charset="0"/>
              </a:rPr>
              <a:t>TEOPEDAGÓGICO</a:t>
            </a:r>
            <a:r>
              <a:rPr lang="es-MX" sz="1900" b="1" dirty="0">
                <a:solidFill>
                  <a:schemeClr val="tx1"/>
                </a:solidFill>
                <a:latin typeface="Arial" panose="020B0604020202020204" pitchFamily="34" charset="0"/>
                <a:cs typeface="Arial" panose="020B0604020202020204" pitchFamily="34" charset="0"/>
              </a:rPr>
              <a:t> parte del criterio de que los componentes básicos de la Pedagogía deben estar siempre en consonancia con las Leyes de Dios</a:t>
            </a:r>
          </a:p>
          <a:p>
            <a:endParaRPr lang="es-MX" dirty="0"/>
          </a:p>
        </p:txBody>
      </p:sp>
    </p:spTree>
    <p:extLst>
      <p:ext uri="{BB962C8B-B14F-4D97-AF65-F5344CB8AC3E}">
        <p14:creationId xmlns:p14="http://schemas.microsoft.com/office/powerpoint/2010/main" val="3392532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5362" y="506569"/>
            <a:ext cx="9818948" cy="1320800"/>
          </a:xfrm>
        </p:spPr>
        <p:txBody>
          <a:bodyPr>
            <a:normAutofit fontScale="90000"/>
          </a:bodyPr>
          <a:lstStyle/>
          <a:p>
            <a:r>
              <a:rPr lang="es-MX" b="1" dirty="0"/>
              <a:t>CLASIFICACIÓN DE LOS MODELOS PEDAGÓGICOS, SEGÚN RAFAEL FLORES OCHOA:</a:t>
            </a:r>
            <a:r>
              <a:rPr lang="es-MX" dirty="0"/>
              <a:t/>
            </a:r>
            <a:br>
              <a:rPr lang="es-MX" dirty="0"/>
            </a:br>
            <a:endParaRPr lang="es-MX" dirty="0"/>
          </a:p>
        </p:txBody>
      </p:sp>
      <p:sp>
        <p:nvSpPr>
          <p:cNvPr id="3" name="Marcador de contenido 2"/>
          <p:cNvSpPr>
            <a:spLocks noGrp="1"/>
          </p:cNvSpPr>
          <p:nvPr>
            <p:ph idx="1"/>
          </p:nvPr>
        </p:nvSpPr>
        <p:spPr/>
        <p:txBody>
          <a:bodyPr/>
          <a:lstStyle/>
          <a:p>
            <a:r>
              <a:rPr lang="es-MX" sz="3200" b="1" dirty="0">
                <a:latin typeface="Bahnschrift" panose="020B0502040204020203" pitchFamily="34" charset="0"/>
              </a:rPr>
              <a:t>1. Modelo pedagógico tradicional. </a:t>
            </a:r>
            <a:endParaRPr lang="es-MX" sz="3200" dirty="0">
              <a:latin typeface="Bahnschrift" panose="020B0502040204020203" pitchFamily="34" charset="0"/>
            </a:endParaRPr>
          </a:p>
          <a:p>
            <a:r>
              <a:rPr lang="es-MX" sz="3200" b="1" dirty="0">
                <a:latin typeface="Bahnschrift" panose="020B0502040204020203" pitchFamily="34" charset="0"/>
              </a:rPr>
              <a:t>2. Modelo conductista. </a:t>
            </a:r>
            <a:endParaRPr lang="es-MX" sz="3200" dirty="0">
              <a:latin typeface="Bahnschrift" panose="020B0502040204020203" pitchFamily="34" charset="0"/>
            </a:endParaRPr>
          </a:p>
          <a:p>
            <a:r>
              <a:rPr lang="es-MX" sz="3200" b="1" dirty="0">
                <a:latin typeface="Bahnschrift" panose="020B0502040204020203" pitchFamily="34" charset="0"/>
              </a:rPr>
              <a:t>3. Modelo romántico. </a:t>
            </a:r>
            <a:endParaRPr lang="es-MX" sz="3200" dirty="0">
              <a:latin typeface="Bahnschrift" panose="020B0502040204020203" pitchFamily="34" charset="0"/>
            </a:endParaRPr>
          </a:p>
          <a:p>
            <a:r>
              <a:rPr lang="es-MX" sz="3200" b="1" dirty="0">
                <a:latin typeface="Bahnschrift" panose="020B0502040204020203" pitchFamily="34" charset="0"/>
              </a:rPr>
              <a:t>4. Modelo desarrollista. </a:t>
            </a:r>
            <a:endParaRPr lang="es-MX" sz="3200" dirty="0">
              <a:latin typeface="Bahnschrift" panose="020B0502040204020203" pitchFamily="34" charset="0"/>
            </a:endParaRPr>
          </a:p>
          <a:p>
            <a:r>
              <a:rPr lang="es-MX" sz="3200" b="1" dirty="0">
                <a:latin typeface="Bahnschrift" panose="020B0502040204020203" pitchFamily="34" charset="0"/>
              </a:rPr>
              <a:t>5. Modelo socialista.</a:t>
            </a:r>
            <a:endParaRPr lang="es-MX" sz="3200" dirty="0">
              <a:latin typeface="Bahnschrift" panose="020B0502040204020203" pitchFamily="34" charset="0"/>
            </a:endParaRPr>
          </a:p>
          <a:p>
            <a:endParaRPr lang="es-MX" dirty="0"/>
          </a:p>
        </p:txBody>
      </p:sp>
    </p:spTree>
    <p:extLst>
      <p:ext uri="{BB962C8B-B14F-4D97-AF65-F5344CB8AC3E}">
        <p14:creationId xmlns:p14="http://schemas.microsoft.com/office/powerpoint/2010/main" val="368065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1383955872"/>
              </p:ext>
            </p:extLst>
          </p:nvPr>
        </p:nvGraphicFramePr>
        <p:xfrm>
          <a:off x="-1467940" y="153030"/>
          <a:ext cx="9930622" cy="62477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5 Elipse"/>
          <p:cNvSpPr/>
          <p:nvPr/>
        </p:nvSpPr>
        <p:spPr>
          <a:xfrm>
            <a:off x="2313173" y="2405854"/>
            <a:ext cx="2312615" cy="2077604"/>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s-MX" b="1" i="1" dirty="0">
                <a:solidFill>
                  <a:srgbClr val="000000"/>
                </a:solidFill>
                <a:effectLst/>
                <a:ea typeface="Calibri" panose="020F0502020204030204" pitchFamily="34" charset="0"/>
                <a:cs typeface="Times New Roman" panose="02020603050405020304" pitchFamily="18" charset="0"/>
              </a:rPr>
              <a:t>MODELO PEDAGÓGICO TRADICIONAL</a:t>
            </a:r>
            <a:endParaRPr lang="es-MX" dirty="0">
              <a:effectLst/>
              <a:ea typeface="Calibri" panose="020F0502020204030204" pitchFamily="34" charset="0"/>
              <a:cs typeface="Times New Roman" panose="02020603050405020304" pitchFamily="18" charset="0"/>
            </a:endParaRPr>
          </a:p>
        </p:txBody>
      </p:sp>
      <p:sp>
        <p:nvSpPr>
          <p:cNvPr id="5" name="CuadroTexto 4"/>
          <p:cNvSpPr txBox="1"/>
          <p:nvPr/>
        </p:nvSpPr>
        <p:spPr>
          <a:xfrm>
            <a:off x="7432259" y="2405854"/>
            <a:ext cx="3430747" cy="2862322"/>
          </a:xfrm>
          <a:prstGeom prst="rect">
            <a:avLst/>
          </a:prstGeom>
          <a:noFill/>
        </p:spPr>
        <p:txBody>
          <a:bodyPr wrap="none" rtlCol="0">
            <a:spAutoFit/>
          </a:bodyPr>
          <a:lstStyle/>
          <a:p>
            <a:pPr algn="ctr"/>
            <a:r>
              <a:rPr lang="es-MX" sz="6000" dirty="0" smtClean="0">
                <a:solidFill>
                  <a:schemeClr val="accent1">
                    <a:lumMod val="50000"/>
                  </a:schemeClr>
                </a:solidFill>
                <a:latin typeface="A little sunshine" panose="02000603000000000000" pitchFamily="2" charset="0"/>
                <a:ea typeface="A little sunshine" panose="02000603000000000000" pitchFamily="2" charset="0"/>
              </a:rPr>
              <a:t>MODELO </a:t>
            </a:r>
          </a:p>
          <a:p>
            <a:pPr algn="ctr"/>
            <a:r>
              <a:rPr lang="es-MX" sz="6000" dirty="0" smtClean="0">
                <a:solidFill>
                  <a:schemeClr val="accent1">
                    <a:lumMod val="50000"/>
                  </a:schemeClr>
                </a:solidFill>
                <a:latin typeface="A little sunshine" panose="02000603000000000000" pitchFamily="2" charset="0"/>
                <a:ea typeface="A little sunshine" panose="02000603000000000000" pitchFamily="2" charset="0"/>
              </a:rPr>
              <a:t>PEDAGÓGICO</a:t>
            </a:r>
          </a:p>
          <a:p>
            <a:pPr algn="ctr"/>
            <a:r>
              <a:rPr lang="es-MX" sz="6000" dirty="0" smtClean="0">
                <a:solidFill>
                  <a:schemeClr val="accent1">
                    <a:lumMod val="50000"/>
                  </a:schemeClr>
                </a:solidFill>
                <a:latin typeface="A little sunshine" panose="02000603000000000000" pitchFamily="2" charset="0"/>
                <a:ea typeface="A little sunshine" panose="02000603000000000000" pitchFamily="2" charset="0"/>
              </a:rPr>
              <a:t>TRADICIONAL</a:t>
            </a:r>
            <a:endParaRPr lang="es-MX" sz="6000" dirty="0">
              <a:solidFill>
                <a:schemeClr val="accent1">
                  <a:lumMod val="50000"/>
                </a:schemeClr>
              </a:solidFill>
              <a:latin typeface="A little sunshine" panose="02000603000000000000" pitchFamily="2" charset="0"/>
              <a:ea typeface="A little sunshine" panose="02000603000000000000" pitchFamily="2" charset="0"/>
            </a:endParaRPr>
          </a:p>
        </p:txBody>
      </p:sp>
    </p:spTree>
    <p:extLst>
      <p:ext uri="{BB962C8B-B14F-4D97-AF65-F5344CB8AC3E}">
        <p14:creationId xmlns:p14="http://schemas.microsoft.com/office/powerpoint/2010/main" val="2282518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139537397"/>
              </p:ext>
            </p:extLst>
          </p:nvPr>
        </p:nvGraphicFramePr>
        <p:xfrm>
          <a:off x="-1594459" y="231122"/>
          <a:ext cx="9950824" cy="6436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Elipse"/>
          <p:cNvSpPr/>
          <p:nvPr/>
        </p:nvSpPr>
        <p:spPr>
          <a:xfrm>
            <a:off x="2189909" y="2420471"/>
            <a:ext cx="2346231" cy="2237254"/>
          </a:xfrm>
          <a:prstGeom prst="ellipse">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s-MX" sz="2400" b="1"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MODELO CONDUCTISTA</a:t>
            </a:r>
            <a:endParaRPr lang="es-MX" sz="2400" dirty="0">
              <a:effectLst/>
              <a:ea typeface="Calibri" panose="020F0502020204030204" pitchFamily="34" charset="0"/>
              <a:cs typeface="Times New Roman" panose="02020603050405020304" pitchFamily="18" charset="0"/>
            </a:endParaRPr>
          </a:p>
        </p:txBody>
      </p:sp>
      <p:sp>
        <p:nvSpPr>
          <p:cNvPr id="4" name="CuadroTexto 3"/>
          <p:cNvSpPr txBox="1"/>
          <p:nvPr/>
        </p:nvSpPr>
        <p:spPr>
          <a:xfrm>
            <a:off x="7013349" y="2396208"/>
            <a:ext cx="3623108" cy="2261517"/>
          </a:xfrm>
          <a:prstGeom prst="rect">
            <a:avLst/>
          </a:prstGeom>
          <a:noFill/>
        </p:spPr>
        <p:txBody>
          <a:bodyPr wrap="none" rtlCol="0">
            <a:spAutoFit/>
          </a:bodyPr>
          <a:lstStyle/>
          <a:p>
            <a:pPr algn="ctr">
              <a:lnSpc>
                <a:spcPct val="115000"/>
              </a:lnSpc>
              <a:spcAft>
                <a:spcPts val="1000"/>
              </a:spcAft>
            </a:pPr>
            <a:r>
              <a:rPr lang="es-MX" sz="6000" dirty="0">
                <a:solidFill>
                  <a:schemeClr val="accent1">
                    <a:lumMod val="50000"/>
                  </a:schemeClr>
                </a:solidFill>
                <a:latin typeface="A little sunshine" panose="02000603000000000000" pitchFamily="2" charset="0"/>
                <a:ea typeface="A little sunshine" panose="02000603000000000000" pitchFamily="2" charset="0"/>
              </a:rPr>
              <a:t>MODELO </a:t>
            </a:r>
            <a:endParaRPr lang="es-MX" sz="6000" dirty="0" smtClean="0">
              <a:solidFill>
                <a:schemeClr val="accent1">
                  <a:lumMod val="50000"/>
                </a:schemeClr>
              </a:solidFill>
              <a:latin typeface="A little sunshine" panose="02000603000000000000" pitchFamily="2" charset="0"/>
              <a:ea typeface="A little sunshine" panose="02000603000000000000" pitchFamily="2" charset="0"/>
            </a:endParaRPr>
          </a:p>
          <a:p>
            <a:pPr algn="ctr">
              <a:lnSpc>
                <a:spcPct val="115000"/>
              </a:lnSpc>
              <a:spcAft>
                <a:spcPts val="1000"/>
              </a:spcAft>
            </a:pPr>
            <a:r>
              <a:rPr lang="es-MX" sz="6000" dirty="0" smtClean="0">
                <a:solidFill>
                  <a:schemeClr val="accent1">
                    <a:lumMod val="50000"/>
                  </a:schemeClr>
                </a:solidFill>
                <a:latin typeface="A little sunshine" panose="02000603000000000000" pitchFamily="2" charset="0"/>
                <a:ea typeface="A little sunshine" panose="02000603000000000000" pitchFamily="2" charset="0"/>
              </a:rPr>
              <a:t>CONDUCTISTA</a:t>
            </a:r>
            <a:endParaRPr lang="es-MX" sz="6000" dirty="0">
              <a:solidFill>
                <a:schemeClr val="accent1">
                  <a:lumMod val="50000"/>
                </a:schemeClr>
              </a:solidFill>
              <a:latin typeface="A little sunshine" panose="02000603000000000000" pitchFamily="2" charset="0"/>
              <a:ea typeface="A little sunshine" panose="02000603000000000000" pitchFamily="2" charset="0"/>
            </a:endParaRPr>
          </a:p>
        </p:txBody>
      </p:sp>
    </p:spTree>
    <p:extLst>
      <p:ext uri="{BB962C8B-B14F-4D97-AF65-F5344CB8AC3E}">
        <p14:creationId xmlns:p14="http://schemas.microsoft.com/office/powerpoint/2010/main" val="2812687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310952448"/>
              </p:ext>
            </p:extLst>
          </p:nvPr>
        </p:nvGraphicFramePr>
        <p:xfrm>
          <a:off x="466164" y="168087"/>
          <a:ext cx="9646024" cy="65195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2495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6000" dirty="0" smtClean="0">
                <a:latin typeface="A little sunshine" panose="02000603000000000000" pitchFamily="2" charset="0"/>
                <a:ea typeface="A little sunshine" panose="02000603000000000000" pitchFamily="2" charset="0"/>
              </a:rPr>
              <a:t>MODELO DESARROLLISTA </a:t>
            </a:r>
            <a:endParaRPr lang="es-MX" sz="6000" dirty="0">
              <a:latin typeface="A little sunshine" panose="02000603000000000000" pitchFamily="2" charset="0"/>
              <a:ea typeface="A little sunshine" panose="02000603000000000000" pitchFamily="2" charset="0"/>
            </a:endParaRPr>
          </a:p>
        </p:txBody>
      </p:sp>
      <p:sp>
        <p:nvSpPr>
          <p:cNvPr id="3" name="Marcador de contenido 2"/>
          <p:cNvSpPr>
            <a:spLocks noGrp="1"/>
          </p:cNvSpPr>
          <p:nvPr>
            <p:ph idx="1"/>
          </p:nvPr>
        </p:nvSpPr>
        <p:spPr>
          <a:xfrm>
            <a:off x="677334" y="2142659"/>
            <a:ext cx="9094195" cy="3880773"/>
          </a:xfrm>
        </p:spPr>
        <p:txBody>
          <a:bodyPr/>
          <a:lstStyle/>
          <a:p>
            <a:r>
              <a:rPr lang="es-MX" sz="2400" b="1" dirty="0">
                <a:solidFill>
                  <a:schemeClr val="tx1"/>
                </a:solidFill>
                <a:latin typeface="Arial" panose="020B0604020202020204" pitchFamily="34" charset="0"/>
                <a:cs typeface="Arial" panose="020B0604020202020204" pitchFamily="34" charset="0"/>
              </a:rPr>
              <a:t>METAS:</a:t>
            </a:r>
            <a:r>
              <a:rPr lang="es-MX" sz="2400" dirty="0">
                <a:solidFill>
                  <a:schemeClr val="tx1"/>
                </a:solidFill>
                <a:latin typeface="Arial" panose="020B0604020202020204" pitchFamily="34" charset="0"/>
                <a:cs typeface="Arial" panose="020B0604020202020204" pitchFamily="34" charset="0"/>
              </a:rPr>
              <a:t> Acceso al nivel superior de desarrollo intelectual, según las condiciones </a:t>
            </a:r>
            <a:r>
              <a:rPr lang="es-MX" sz="2400" dirty="0" err="1">
                <a:solidFill>
                  <a:schemeClr val="tx1"/>
                </a:solidFill>
                <a:latin typeface="Arial" panose="020B0604020202020204" pitchFamily="34" charset="0"/>
                <a:cs typeface="Arial" panose="020B0604020202020204" pitchFamily="34" charset="0"/>
              </a:rPr>
              <a:t>biosociales</a:t>
            </a:r>
            <a:r>
              <a:rPr lang="es-MX" sz="2400" dirty="0">
                <a:solidFill>
                  <a:schemeClr val="tx1"/>
                </a:solidFill>
                <a:latin typeface="Arial" panose="020B0604020202020204" pitchFamily="34" charset="0"/>
                <a:cs typeface="Arial" panose="020B0604020202020204" pitchFamily="34" charset="0"/>
              </a:rPr>
              <a:t> de cada uno. </a:t>
            </a:r>
          </a:p>
          <a:p>
            <a:r>
              <a:rPr lang="es-MX" sz="2400" b="1" dirty="0">
                <a:solidFill>
                  <a:schemeClr val="tx1"/>
                </a:solidFill>
                <a:latin typeface="Arial" panose="020B0604020202020204" pitchFamily="34" charset="0"/>
                <a:cs typeface="Arial" panose="020B0604020202020204" pitchFamily="34" charset="0"/>
              </a:rPr>
              <a:t>DESARROLLO: </a:t>
            </a:r>
            <a:r>
              <a:rPr lang="es-MX" sz="2400" dirty="0">
                <a:solidFill>
                  <a:schemeClr val="tx1"/>
                </a:solidFill>
                <a:latin typeface="Arial" panose="020B0604020202020204" pitchFamily="34" charset="0"/>
                <a:cs typeface="Arial" panose="020B0604020202020204" pitchFamily="34" charset="0"/>
              </a:rPr>
              <a:t>Progresivo y secuencial a estructuras mentales cualitativa y jerárquicamente diferenciadas. </a:t>
            </a:r>
          </a:p>
          <a:p>
            <a:r>
              <a:rPr lang="es-MX" sz="2400" b="1" dirty="0">
                <a:solidFill>
                  <a:schemeClr val="tx1"/>
                </a:solidFill>
                <a:latin typeface="Arial" panose="020B0604020202020204" pitchFamily="34" charset="0"/>
                <a:cs typeface="Arial" panose="020B0604020202020204" pitchFamily="34" charset="0"/>
              </a:rPr>
              <a:t>CONTENIDOS: </a:t>
            </a:r>
            <a:r>
              <a:rPr lang="es-MX" sz="2400" dirty="0">
                <a:solidFill>
                  <a:schemeClr val="tx1"/>
                </a:solidFill>
                <a:latin typeface="Arial" panose="020B0604020202020204" pitchFamily="34" charset="0"/>
                <a:cs typeface="Arial" panose="020B0604020202020204" pitchFamily="34" charset="0"/>
              </a:rPr>
              <a:t>A través de</a:t>
            </a:r>
            <a:r>
              <a:rPr lang="es-MX" sz="2400" b="1" dirty="0">
                <a:solidFill>
                  <a:schemeClr val="tx1"/>
                </a:solidFill>
                <a:latin typeface="Arial" panose="020B0604020202020204" pitchFamily="34" charset="0"/>
                <a:cs typeface="Arial" panose="020B0604020202020204" pitchFamily="34" charset="0"/>
              </a:rPr>
              <a:t> </a:t>
            </a:r>
            <a:r>
              <a:rPr lang="es-MX" sz="2400" dirty="0">
                <a:solidFill>
                  <a:schemeClr val="tx1"/>
                </a:solidFill>
                <a:latin typeface="Arial" panose="020B0604020202020204" pitchFamily="34" charset="0"/>
                <a:cs typeface="Arial" panose="020B0604020202020204" pitchFamily="34" charset="0"/>
              </a:rPr>
              <a:t>Experiencias. El niño construye sus propios contenidos de aprendizaje. </a:t>
            </a:r>
          </a:p>
          <a:p>
            <a:r>
              <a:rPr lang="es-MX" sz="2400" b="1" dirty="0">
                <a:solidFill>
                  <a:schemeClr val="tx1"/>
                </a:solidFill>
                <a:latin typeface="Arial" panose="020B0604020202020204" pitchFamily="34" charset="0"/>
                <a:cs typeface="Arial" panose="020B0604020202020204" pitchFamily="34" charset="0"/>
              </a:rPr>
              <a:t>MÉTODO:</a:t>
            </a:r>
            <a:r>
              <a:rPr lang="es-MX" sz="2400" dirty="0">
                <a:solidFill>
                  <a:schemeClr val="tx1"/>
                </a:solidFill>
                <a:latin typeface="Arial" panose="020B0604020202020204" pitchFamily="34" charset="0"/>
                <a:cs typeface="Arial" panose="020B0604020202020204" pitchFamily="34" charset="0"/>
              </a:rPr>
              <a:t> Creación de ambientes y experiencias. El niño </a:t>
            </a:r>
          </a:p>
          <a:p>
            <a:r>
              <a:rPr lang="es-MX" sz="2400" dirty="0">
                <a:solidFill>
                  <a:schemeClr val="tx1"/>
                </a:solidFill>
                <a:latin typeface="Arial" panose="020B0604020202020204" pitchFamily="34" charset="0"/>
                <a:cs typeface="Arial" panose="020B0604020202020204" pitchFamily="34" charset="0"/>
              </a:rPr>
              <a:t>“investigador”</a:t>
            </a:r>
          </a:p>
          <a:p>
            <a:endParaRPr lang="es-MX" dirty="0"/>
          </a:p>
        </p:txBody>
      </p:sp>
    </p:spTree>
    <p:extLst>
      <p:ext uri="{BB962C8B-B14F-4D97-AF65-F5344CB8AC3E}">
        <p14:creationId xmlns:p14="http://schemas.microsoft.com/office/powerpoint/2010/main" val="3724277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6000" dirty="0" smtClean="0">
                <a:latin typeface="A little sunshine" panose="02000603000000000000" pitchFamily="2" charset="0"/>
                <a:ea typeface="A little sunshine" panose="02000603000000000000" pitchFamily="2" charset="0"/>
              </a:rPr>
              <a:t>MODELO SOCIALISTA</a:t>
            </a:r>
            <a:endParaRPr lang="es-MX" sz="6000" dirty="0">
              <a:latin typeface="A little sunshine" panose="02000603000000000000" pitchFamily="2" charset="0"/>
              <a:ea typeface="A little sunshine" panose="02000603000000000000" pitchFamily="2" charset="0"/>
            </a:endParaRPr>
          </a:p>
        </p:txBody>
      </p:sp>
      <p:sp>
        <p:nvSpPr>
          <p:cNvPr id="3" name="Marcador de contenido 2"/>
          <p:cNvSpPr>
            <a:spLocks noGrp="1"/>
          </p:cNvSpPr>
          <p:nvPr>
            <p:ph idx="1"/>
          </p:nvPr>
        </p:nvSpPr>
        <p:spPr/>
        <p:txBody>
          <a:bodyPr/>
          <a:lstStyle/>
          <a:p>
            <a:r>
              <a:rPr lang="es-MX" sz="2400" b="1" dirty="0">
                <a:solidFill>
                  <a:schemeClr val="tx1"/>
                </a:solidFill>
                <a:latin typeface="Arial" panose="020B0604020202020204" pitchFamily="34" charset="0"/>
                <a:cs typeface="Arial" panose="020B0604020202020204" pitchFamily="34" charset="0"/>
              </a:rPr>
              <a:t>METAS</a:t>
            </a:r>
            <a:r>
              <a:rPr lang="es-MX" sz="2400" b="1" dirty="0" smtClean="0">
                <a:solidFill>
                  <a:schemeClr val="tx1"/>
                </a:solidFill>
                <a:latin typeface="Arial" panose="020B0604020202020204" pitchFamily="34" charset="0"/>
                <a:cs typeface="Arial" panose="020B0604020202020204" pitchFamily="34" charset="0"/>
              </a:rPr>
              <a:t>: </a:t>
            </a:r>
            <a:r>
              <a:rPr lang="es-MX" sz="2400" dirty="0" smtClean="0">
                <a:solidFill>
                  <a:schemeClr val="tx1"/>
                </a:solidFill>
                <a:latin typeface="Arial" panose="020B0604020202020204" pitchFamily="34" charset="0"/>
                <a:cs typeface="Arial" panose="020B0604020202020204" pitchFamily="34" charset="0"/>
              </a:rPr>
              <a:t>Desarrollo </a:t>
            </a:r>
            <a:r>
              <a:rPr lang="es-MX" sz="2400" dirty="0">
                <a:solidFill>
                  <a:schemeClr val="tx1"/>
                </a:solidFill>
                <a:latin typeface="Arial" panose="020B0604020202020204" pitchFamily="34" charset="0"/>
                <a:cs typeface="Arial" panose="020B0604020202020204" pitchFamily="34" charset="0"/>
              </a:rPr>
              <a:t>del individuo para producción socialista (material y cultural). </a:t>
            </a:r>
          </a:p>
          <a:p>
            <a:r>
              <a:rPr lang="es-MX" sz="2400" b="1" dirty="0">
                <a:solidFill>
                  <a:schemeClr val="tx1"/>
                </a:solidFill>
                <a:latin typeface="Arial" panose="020B0604020202020204" pitchFamily="34" charset="0"/>
                <a:cs typeface="Arial" panose="020B0604020202020204" pitchFamily="34" charset="0"/>
              </a:rPr>
              <a:t>DESARROLLO: </a:t>
            </a:r>
            <a:r>
              <a:rPr lang="es-MX" sz="2400" dirty="0">
                <a:solidFill>
                  <a:schemeClr val="tx1"/>
                </a:solidFill>
                <a:latin typeface="Arial" panose="020B0604020202020204" pitchFamily="34" charset="0"/>
                <a:cs typeface="Arial" panose="020B0604020202020204" pitchFamily="34" charset="0"/>
              </a:rPr>
              <a:t>Progresivo e impulsado por el aprendizaje de las ciencias</a:t>
            </a:r>
          </a:p>
          <a:p>
            <a:r>
              <a:rPr lang="es-MX" sz="2400" b="1" dirty="0">
                <a:solidFill>
                  <a:schemeClr val="tx1"/>
                </a:solidFill>
                <a:latin typeface="Arial" panose="020B0604020202020204" pitchFamily="34" charset="0"/>
                <a:cs typeface="Arial" panose="020B0604020202020204" pitchFamily="34" charset="0"/>
              </a:rPr>
              <a:t>CONTENIDOS: </a:t>
            </a:r>
            <a:r>
              <a:rPr lang="es-MX" sz="2400" dirty="0">
                <a:solidFill>
                  <a:schemeClr val="tx1"/>
                </a:solidFill>
                <a:latin typeface="Arial" panose="020B0604020202020204" pitchFamily="34" charset="0"/>
                <a:cs typeface="Arial" panose="020B0604020202020204" pitchFamily="34" charset="0"/>
              </a:rPr>
              <a:t>Científico - técnico, polifacético y politécnico</a:t>
            </a:r>
          </a:p>
          <a:p>
            <a:r>
              <a:rPr lang="es-MX" sz="2400" b="1" dirty="0" smtClean="0">
                <a:solidFill>
                  <a:schemeClr val="tx1"/>
                </a:solidFill>
                <a:latin typeface="Arial" panose="020B0604020202020204" pitchFamily="34" charset="0"/>
                <a:cs typeface="Arial" panose="020B0604020202020204" pitchFamily="34" charset="0"/>
              </a:rPr>
              <a:t>MÉTODO: </a:t>
            </a:r>
            <a:r>
              <a:rPr lang="es-MX" sz="2400" dirty="0">
                <a:solidFill>
                  <a:schemeClr val="tx1"/>
                </a:solidFill>
                <a:latin typeface="Arial" panose="020B0604020202020204" pitchFamily="34" charset="0"/>
                <a:cs typeface="Arial" panose="020B0604020202020204" pitchFamily="34" charset="0"/>
              </a:rPr>
              <a:t>E</a:t>
            </a:r>
            <a:r>
              <a:rPr lang="es-MX" sz="2400" dirty="0" smtClean="0">
                <a:solidFill>
                  <a:schemeClr val="tx1"/>
                </a:solidFill>
                <a:latin typeface="Arial" panose="020B0604020202020204" pitchFamily="34" charset="0"/>
                <a:cs typeface="Arial" panose="020B0604020202020204" pitchFamily="34" charset="0"/>
              </a:rPr>
              <a:t>s </a:t>
            </a:r>
            <a:r>
              <a:rPr lang="es-MX" sz="2400" dirty="0">
                <a:solidFill>
                  <a:schemeClr val="tx1"/>
                </a:solidFill>
                <a:latin typeface="Arial" panose="020B0604020202020204" pitchFamily="34" charset="0"/>
                <a:cs typeface="Arial" panose="020B0604020202020204" pitchFamily="34" charset="0"/>
              </a:rPr>
              <a:t>variado según el desarrollo. </a:t>
            </a:r>
          </a:p>
          <a:p>
            <a:endParaRPr lang="es-MX" dirty="0"/>
          </a:p>
        </p:txBody>
      </p:sp>
    </p:spTree>
    <p:extLst>
      <p:ext uri="{BB962C8B-B14F-4D97-AF65-F5344CB8AC3E}">
        <p14:creationId xmlns:p14="http://schemas.microsoft.com/office/powerpoint/2010/main" val="2214622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7433" y="434851"/>
            <a:ext cx="9818948" cy="1320800"/>
          </a:xfrm>
        </p:spPr>
        <p:txBody>
          <a:bodyPr>
            <a:normAutofit fontScale="90000"/>
          </a:bodyPr>
          <a:lstStyle/>
          <a:p>
            <a:r>
              <a:rPr lang="es-MX" b="1" dirty="0"/>
              <a:t>CLASIFICACIÓN DE LOS MODELOS PEDAGÓGICOS, SEGÚN </a:t>
            </a:r>
            <a:r>
              <a:rPr lang="es-MX" b="1" dirty="0" smtClean="0"/>
              <a:t>JULIÁN </a:t>
            </a:r>
            <a:r>
              <a:rPr lang="es-MX" b="1" dirty="0"/>
              <a:t>DE </a:t>
            </a:r>
            <a:r>
              <a:rPr lang="es-MX" b="1" dirty="0" err="1"/>
              <a:t>ZUBIRÍA</a:t>
            </a:r>
            <a:r>
              <a:rPr lang="es-MX" b="1" dirty="0"/>
              <a:t> SAMPER</a:t>
            </a:r>
            <a:endParaRPr lang="es-MX" dirty="0"/>
          </a:p>
        </p:txBody>
      </p:sp>
      <p:sp>
        <p:nvSpPr>
          <p:cNvPr id="3" name="Marcador de contenido 2"/>
          <p:cNvSpPr>
            <a:spLocks noGrp="1"/>
          </p:cNvSpPr>
          <p:nvPr>
            <p:ph idx="1"/>
          </p:nvPr>
        </p:nvSpPr>
        <p:spPr/>
        <p:txBody>
          <a:bodyPr>
            <a:normAutofit fontScale="92500"/>
          </a:bodyPr>
          <a:lstStyle/>
          <a:p>
            <a:r>
              <a:rPr lang="es-MX" sz="3600" b="1" dirty="0">
                <a:latin typeface="Bahnschrift" panose="020B0502040204020203" pitchFamily="34" charset="0"/>
              </a:rPr>
              <a:t>1. </a:t>
            </a:r>
            <a:r>
              <a:rPr lang="es-MX" sz="3600" b="1" dirty="0">
                <a:latin typeface="Bahnschrift" panose="020B0502040204020203" pitchFamily="34" charset="0"/>
              </a:rPr>
              <a:t>Modelo </a:t>
            </a:r>
            <a:r>
              <a:rPr lang="es-MX" sz="3600" b="1" dirty="0">
                <a:latin typeface="Bahnschrift" panose="020B0502040204020203" pitchFamily="34" charset="0"/>
              </a:rPr>
              <a:t>p</a:t>
            </a:r>
            <a:r>
              <a:rPr lang="es-MX" sz="3600" b="1" dirty="0">
                <a:latin typeface="Bahnschrift" panose="020B0502040204020203" pitchFamily="34" charset="0"/>
              </a:rPr>
              <a:t>edagógico </a:t>
            </a:r>
            <a:r>
              <a:rPr lang="es-MX" sz="3600" b="1" dirty="0" err="1">
                <a:latin typeface="Bahnschrift" panose="020B0502040204020203" pitchFamily="34" charset="0"/>
              </a:rPr>
              <a:t>h</a:t>
            </a:r>
            <a:r>
              <a:rPr lang="es-MX" sz="3600" b="1" dirty="0" err="1">
                <a:latin typeface="Bahnschrift" panose="020B0502040204020203" pitchFamily="34" charset="0"/>
              </a:rPr>
              <a:t>eteroestructurante</a:t>
            </a:r>
            <a:r>
              <a:rPr lang="es-MX" sz="3600" b="1" dirty="0">
                <a:latin typeface="Bahnschrift" panose="020B0502040204020203" pitchFamily="34" charset="0"/>
              </a:rPr>
              <a:t>. </a:t>
            </a:r>
            <a:endParaRPr lang="es-MX" sz="3600" b="1" dirty="0">
              <a:latin typeface="Bahnschrift" panose="020B0502040204020203" pitchFamily="34" charset="0"/>
            </a:endParaRPr>
          </a:p>
          <a:p>
            <a:r>
              <a:rPr lang="es-MX" sz="3600" b="1" dirty="0">
                <a:latin typeface="Bahnschrift" panose="020B0502040204020203" pitchFamily="34" charset="0"/>
              </a:rPr>
              <a:t>2</a:t>
            </a:r>
            <a:r>
              <a:rPr lang="es-MX" sz="3600" b="1" dirty="0">
                <a:latin typeface="Bahnschrift" panose="020B0502040204020203" pitchFamily="34" charset="0"/>
              </a:rPr>
              <a:t>. </a:t>
            </a:r>
            <a:r>
              <a:rPr lang="es-MX" sz="3600" b="1" dirty="0">
                <a:latin typeface="Bahnschrift" panose="020B0502040204020203" pitchFamily="34" charset="0"/>
              </a:rPr>
              <a:t>Modelo </a:t>
            </a:r>
            <a:r>
              <a:rPr lang="es-MX" sz="3600" b="1" dirty="0">
                <a:latin typeface="Bahnschrift" panose="020B0502040204020203" pitchFamily="34" charset="0"/>
              </a:rPr>
              <a:t>p</a:t>
            </a:r>
            <a:r>
              <a:rPr lang="es-MX" sz="3600" b="1" dirty="0">
                <a:latin typeface="Bahnschrift" panose="020B0502040204020203" pitchFamily="34" charset="0"/>
              </a:rPr>
              <a:t>edagógico </a:t>
            </a:r>
            <a:r>
              <a:rPr lang="es-MX" sz="3600" b="1" dirty="0" err="1">
                <a:latin typeface="Bahnschrift" panose="020B0502040204020203" pitchFamily="34" charset="0"/>
              </a:rPr>
              <a:t>autoestructurante</a:t>
            </a:r>
            <a:r>
              <a:rPr lang="es-MX" sz="3600" b="1" dirty="0">
                <a:latin typeface="Bahnschrift" panose="020B0502040204020203" pitchFamily="34" charset="0"/>
              </a:rPr>
              <a:t> de la escuela activa. </a:t>
            </a:r>
            <a:endParaRPr lang="es-MX" sz="3600" b="1" dirty="0">
              <a:latin typeface="Bahnschrift" panose="020B0502040204020203" pitchFamily="34" charset="0"/>
            </a:endParaRPr>
          </a:p>
          <a:p>
            <a:r>
              <a:rPr lang="es-MX" sz="3600" b="1" dirty="0">
                <a:latin typeface="Bahnschrift" panose="020B0502040204020203" pitchFamily="34" charset="0"/>
              </a:rPr>
              <a:t>3. </a:t>
            </a:r>
            <a:r>
              <a:rPr lang="es-MX" sz="3600" b="1" dirty="0" smtClean="0">
                <a:latin typeface="Bahnschrift" panose="020B0502040204020203" pitchFamily="34" charset="0"/>
              </a:rPr>
              <a:t>Modelo pedagógico </a:t>
            </a:r>
            <a:r>
              <a:rPr lang="es-MX" sz="3600" b="1" dirty="0" err="1" smtClean="0">
                <a:latin typeface="Bahnschrift" panose="020B0502040204020203" pitchFamily="34" charset="0"/>
              </a:rPr>
              <a:t>autoestructurante</a:t>
            </a:r>
            <a:r>
              <a:rPr lang="es-MX" sz="3600" b="1" dirty="0" smtClean="0">
                <a:latin typeface="Bahnschrift" panose="020B0502040204020203" pitchFamily="34" charset="0"/>
              </a:rPr>
              <a:t> y los enfoques constructivistas.</a:t>
            </a:r>
            <a:endParaRPr lang="es-MX" sz="3600" dirty="0">
              <a:latin typeface="Bahnschrift" panose="020B0502040204020203" pitchFamily="34" charset="0"/>
            </a:endParaRPr>
          </a:p>
          <a:p>
            <a:r>
              <a:rPr lang="es-MX" sz="3600" b="1" dirty="0">
                <a:latin typeface="Bahnschrift" panose="020B0502040204020203" pitchFamily="34" charset="0"/>
              </a:rPr>
              <a:t>4. </a:t>
            </a:r>
            <a:r>
              <a:rPr lang="es-MX" sz="3600" b="1" dirty="0" smtClean="0">
                <a:latin typeface="Bahnschrift" panose="020B0502040204020203" pitchFamily="34" charset="0"/>
              </a:rPr>
              <a:t>Modelo pedagógico dialogante. </a:t>
            </a:r>
            <a:endParaRPr lang="es-MX" sz="3600" dirty="0">
              <a:latin typeface="Bahnschrift" panose="020B0502040204020203" pitchFamily="34" charset="0"/>
            </a:endParaRPr>
          </a:p>
          <a:p>
            <a:endParaRPr lang="es-MX" dirty="0"/>
          </a:p>
        </p:txBody>
      </p:sp>
    </p:spTree>
    <p:extLst>
      <p:ext uri="{BB962C8B-B14F-4D97-AF65-F5344CB8AC3E}">
        <p14:creationId xmlns:p14="http://schemas.microsoft.com/office/powerpoint/2010/main" val="1772739999"/>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