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66" r:id="rId4"/>
    <p:sldId id="259" r:id="rId5"/>
    <p:sldId id="262" r:id="rId6"/>
    <p:sldId id="264" r:id="rId7"/>
    <p:sldId id="269" r:id="rId8"/>
    <p:sldId id="265" r:id="rId9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22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42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2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55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0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5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6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67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7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69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815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4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" t="24849" r="8060" b="18368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52736" y="899592"/>
            <a:ext cx="504056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itchFamily="34" charset="0"/>
              </a:rPr>
              <a:t>ESCUELA NORMAL DE EDUCACIÓN PREESCOLAR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dirty="0" smtClean="0">
                <a:latin typeface="Century Gothic" pitchFamily="34" charset="0"/>
              </a:rPr>
              <a:t>Licenciatura en educación preescolar</a:t>
            </a:r>
          </a:p>
          <a:p>
            <a:pPr algn="ctr"/>
            <a:r>
              <a:rPr lang="es-MX" sz="1000" dirty="0" smtClean="0">
                <a:latin typeface="Century Gothic" pitchFamily="34" charset="0"/>
              </a:rPr>
              <a:t>Ciclo escolar 2019 – 2020</a:t>
            </a:r>
          </a:p>
          <a:p>
            <a:pPr algn="ctr"/>
            <a:r>
              <a:rPr lang="es-MX" sz="1000" b="1" dirty="0">
                <a:latin typeface="Century Gothic" pitchFamily="34" charset="0"/>
              </a:rPr>
              <a:t> 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>
                <a:latin typeface="Century Gothic" pitchFamily="34" charset="0"/>
              </a:rPr>
              <a:t> </a:t>
            </a:r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>
                <a:latin typeface="Century Gothic" pitchFamily="34" charset="0"/>
              </a:rPr>
              <a:t>ASIGNATURA:</a:t>
            </a:r>
            <a:r>
              <a:rPr lang="es-MX" sz="1000" dirty="0">
                <a:latin typeface="Century Gothic" pitchFamily="34" charset="0"/>
              </a:rPr>
              <a:t> PROYECTOS DE INTERVENCIÓN SOCIOEDUCATIVA</a:t>
            </a:r>
          </a:p>
          <a:p>
            <a:pPr algn="ctr"/>
            <a:endParaRPr lang="es-MX" sz="1000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PROFESORA</a:t>
            </a:r>
            <a:r>
              <a:rPr lang="es-MX" sz="1000" b="1" dirty="0">
                <a:latin typeface="Century Gothic" pitchFamily="34" charset="0"/>
              </a:rPr>
              <a:t>:</a:t>
            </a:r>
            <a:r>
              <a:rPr lang="es-MX" sz="1000" dirty="0">
                <a:latin typeface="Century Gothic" pitchFamily="34" charset="0"/>
              </a:rPr>
              <a:t> </a:t>
            </a:r>
            <a:r>
              <a:rPr lang="es-MX" sz="1000" dirty="0" smtClean="0">
                <a:latin typeface="Century Gothic" pitchFamily="34" charset="0"/>
              </a:rPr>
              <a:t>ISABEL DEL CARMEN AGUIRRE RAMOS</a:t>
            </a:r>
          </a:p>
          <a:p>
            <a:pPr algn="ctr"/>
            <a:endParaRPr lang="es-MX" sz="1000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EQUIPO </a:t>
            </a:r>
            <a:r>
              <a:rPr lang="es-MX" sz="1000" b="1" dirty="0">
                <a:latin typeface="Century Gothic" pitchFamily="34" charset="0"/>
              </a:rPr>
              <a:t>DE PRÁCTICA: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dirty="0">
                <a:latin typeface="Century Gothic" pitchFamily="34" charset="0"/>
              </a:rPr>
              <a:t>ALEJANDRA ABIGAIL BUSTOS GUTIÉRREZ #2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FERNANDA ALEJANDRA GONZÁLEZ MÉNDEZ #9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ALBA SOFÍA MORALES MORENO #13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DANIELA GUADALUPE QUILANTÁN RANGEL #</a:t>
            </a:r>
            <a:r>
              <a:rPr lang="es-MX" sz="1000" dirty="0" smtClean="0">
                <a:latin typeface="Century Gothic" pitchFamily="34" charset="0"/>
              </a:rPr>
              <a:t>15</a:t>
            </a:r>
          </a:p>
          <a:p>
            <a:pPr algn="ctr"/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ACTIVIDAD: PLAN DE TRABAJO</a:t>
            </a: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UNIDAD DE APRENDIZAJE I. EL PROYECTO DE INTERVENCIÓN SOCIOEDUCATIVA: SU DISEÑO Y FUNDAMENTACIÓN.</a:t>
            </a: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Diseña planeaciones didácticas, aplicando sus conocimientos pedagógicos y disciplinares para responder a las necesidades del contexto en el marco de los planes y programas de educación básica.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Genera ambientes formativos para propiciar la autonomía y promover el desarrollo de las competencias en los alumnos de educación básica.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Aplica críticamente el plan y programas de estudio de la educación básica para alcanzar los propósitos educativos y contribuir al pleno desenvolvimiento de las capacidades de los alumnos del nivel escolar.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Emplea la evaluación para intervenir en los diferentes ámbitos y momentos de la tarea educativa.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Propicia y regula espacios de aprendizaje incluyentes para todos los alumnos, con el fin de promover la convivencia, el respeto y la aceptación.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Actúa de manera ética ante la diversidad de situaciones que se presentan en la práctica profesional.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Utiliza recursos de la investigación educativa para enriquecer la práctica docente, expresando su interés por la ciencia y la propia investigación.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Interviene de manera colaborativa con la comunidad escolar, padres de familia, autoridades y docentes, en la toma de decisiones y en el desarrollo de alternativas de solución a problemáticas socioeducativas.</a:t>
            </a:r>
            <a:endParaRPr lang="es-MX" sz="1000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Saltillo, Coahuila   29 de abril de 2020</a:t>
            </a:r>
            <a:endParaRPr lang="es-MX" sz="1000" b="1" dirty="0">
              <a:latin typeface="Century Gothic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60" y="1619672"/>
            <a:ext cx="1144712" cy="8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8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" y="0"/>
            <a:ext cx="6844394" cy="913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944" y="7982867"/>
            <a:ext cx="6861992" cy="121162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AutoShape 2" descr="Image result for vectores titulo pn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AutoShape 5" descr="Image result for vectores titulo png"/>
          <p:cNvSpPr>
            <a:spLocks noChangeAspect="1" noChangeArrowheads="1"/>
          </p:cNvSpPr>
          <p:nvPr/>
        </p:nvSpPr>
        <p:spPr bwMode="auto">
          <a:xfrm>
            <a:off x="230981" y="105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103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" y="7016552"/>
            <a:ext cx="1955643" cy="174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Image result for tree png cart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63883" y="6980784"/>
            <a:ext cx="1894425" cy="176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Image result for mariposa cartoon"/>
          <p:cNvSpPr>
            <a:spLocks noChangeAspect="1" noChangeArrowheads="1"/>
          </p:cNvSpPr>
          <p:nvPr/>
        </p:nvSpPr>
        <p:spPr bwMode="auto">
          <a:xfrm>
            <a:off x="345281" y="2137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AutoShape 4" descr="Image result for flores png"/>
          <p:cNvSpPr>
            <a:spLocks noChangeAspect="1" noChangeArrowheads="1"/>
          </p:cNvSpPr>
          <p:nvPr/>
        </p:nvSpPr>
        <p:spPr bwMode="auto">
          <a:xfrm>
            <a:off x="459581" y="4169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-1079649" y="10584"/>
            <a:ext cx="3024336" cy="3015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0" descr="watercolor.png (591×430) | Salpicadura de acuarela, Fondos ...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5"/>
          <a:stretch/>
        </p:blipFill>
        <p:spPr bwMode="auto">
          <a:xfrm>
            <a:off x="13607" y="2051720"/>
            <a:ext cx="6727190" cy="354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7500" l="0" r="99231">
                        <a14:foregroundMark x1="50385" y1="21429" x2="50385" y2="21429"/>
                        <a14:foregroundMark x1="60385" y1="23214" x2="60385" y2="23214"/>
                        <a14:foregroundMark x1="71154" y1="28571" x2="71154" y2="28571"/>
                        <a14:foregroundMark x1="78462" y1="37857" x2="78462" y2="37857"/>
                        <a14:foregroundMark x1="76923" y1="36429" x2="76923" y2="36429"/>
                        <a14:foregroundMark x1="75769" y1="47143" x2="75769" y2="47143"/>
                        <a14:foregroundMark x1="74231" y1="57143" x2="74231" y2="57143"/>
                        <a14:foregroundMark x1="68846" y1="63929" x2="68846" y2="63929"/>
                        <a14:foregroundMark x1="60385" y1="68929" x2="60385" y2="68929"/>
                        <a14:foregroundMark x1="50385" y1="70000" x2="50385" y2="70000"/>
                        <a14:foregroundMark x1="40000" y1="69286" x2="40000" y2="69286"/>
                        <a14:foregroundMark x1="30385" y1="63929" x2="30385" y2="63929"/>
                        <a14:foregroundMark x1="26538" y1="55714" x2="26538" y2="55714"/>
                        <a14:foregroundMark x1="22308" y1="45000" x2="22308" y2="45000"/>
                        <a14:foregroundMark x1="26154" y1="36786" x2="26154" y2="36786"/>
                        <a14:foregroundMark x1="32308" y1="30000" x2="32308" y2="30000"/>
                        <a14:foregroundMark x1="41154" y1="22500" x2="41154" y2="2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765" y="139606"/>
            <a:ext cx="1800200" cy="193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1681865" y="3307422"/>
            <a:ext cx="3390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Century Gothic" pitchFamily="34" charset="0"/>
              </a:rPr>
              <a:t>Nombre del</a:t>
            </a:r>
          </a:p>
          <a:p>
            <a:pPr lvl="0"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Century Gothic" pitchFamily="34" charset="0"/>
              </a:rPr>
              <a:t>proyecto socioeducativo:</a:t>
            </a:r>
            <a:endParaRPr lang="es-MX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14422" y="4078292"/>
            <a:ext cx="3474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/>
              <a:t>‘’Guardianes del medio ambiente’’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997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5057"/>
              </p:ext>
            </p:extLst>
          </p:nvPr>
        </p:nvGraphicFramePr>
        <p:xfrm>
          <a:off x="188640" y="2171472"/>
          <a:ext cx="6552727" cy="480105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Hora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Lunes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Martes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Miércoles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Jueves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Viernes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effectLst/>
                          <a:latin typeface="Century Gothic" pitchFamily="34" charset="0"/>
                        </a:rPr>
                        <a:t>9:00 – 9:10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Honores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 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9:15 – 9:35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Obra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9:35 – 10:10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Basureros</a:t>
                      </a:r>
                    </a:p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reciclados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 smtClean="0">
                          <a:effectLst/>
                          <a:latin typeface="Century Gothic" pitchFamily="34" charset="0"/>
                        </a:rPr>
                        <a:t>10:30 </a:t>
                      </a:r>
                      <a:r>
                        <a:rPr lang="es-MX" sz="1050" b="1" kern="1200" dirty="0">
                          <a:effectLst/>
                          <a:latin typeface="Century Gothic" pitchFamily="34" charset="0"/>
                        </a:rPr>
                        <a:t>– </a:t>
                      </a:r>
                      <a:r>
                        <a:rPr lang="es-MX" sz="1050" b="1" kern="1200" dirty="0" smtClean="0">
                          <a:effectLst/>
                          <a:latin typeface="Century Gothic" pitchFamily="34" charset="0"/>
                        </a:rPr>
                        <a:t>11:00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kern="1200" dirty="0" smtClean="0">
                          <a:effectLst/>
                          <a:latin typeface="Century Gothic" pitchFamily="34" charset="0"/>
                        </a:rPr>
                        <a:t>A L I M E N T O S  Y  R E C E S O </a:t>
                      </a:r>
                      <a:endParaRPr lang="es-MX" sz="1200" b="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11:00 – 11:30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Alimento para plantas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11:30 – 11:50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11:50 - 12:00 am</a:t>
                      </a: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0" kern="1200" dirty="0" smtClean="0">
                          <a:effectLst/>
                          <a:latin typeface="Century Gothic" pitchFamily="34" charset="0"/>
                        </a:rPr>
                        <a:t>A S A M B L E A</a:t>
                      </a:r>
                      <a:endParaRPr lang="es-MX" sz="1050" b="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986881" y="722124"/>
            <a:ext cx="2808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chemeClr val="bg1"/>
                </a:solidFill>
                <a:latin typeface="Lucida Handwriting" pitchFamily="66" charset="0"/>
              </a:rPr>
              <a:t>Cronograma</a:t>
            </a:r>
            <a:endParaRPr lang="es-MX" sz="2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9" name="Picture 6" descr="Image result for tree png carto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8640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143889" y="6876256"/>
            <a:ext cx="2289486" cy="206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7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76428"/>
              </p:ext>
            </p:extLst>
          </p:nvPr>
        </p:nvGraphicFramePr>
        <p:xfrm>
          <a:off x="836712" y="4355976"/>
          <a:ext cx="5269161" cy="3347228"/>
        </p:xfrm>
        <a:graphic>
          <a:graphicData uri="http://schemas.openxmlformats.org/drawingml/2006/table">
            <a:tbl>
              <a:tblPr firstRow="1" bandRow="1"/>
              <a:tblGrid>
                <a:gridCol w="2554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Taller: Alimento para plantas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Inicio:  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Observa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el video ‘’¿Cómo se alimentan las plantas?’’  Y recibe información sobre los beneficios de los fertilizantes orgánicos.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Elabora fertilizante para plantas: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1: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Enjuaga los cascarones de huevo en los recipientes con agua y después los colocarlos sobre un periódico para quitar el exceso de agua.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2:  </a:t>
                      </a:r>
                      <a:r>
                        <a:rPr lang="es-MX" sz="800" b="0" i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Tritura los cascarones de huevo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3: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Riega las plantas con el agua que utilizo para enjuagar los cascarones y después esparce sobre la tierra los restos de cascarones triturados.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Responde preguntas como: ¿Qué necesita la planta para alimentarse? ¿Cuáles fueron los pasos para elaborar el fertilizante? ¿Qué materiales utilizamos?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-4</a:t>
                      </a:r>
                      <a:r>
                        <a:rPr lang="es-MX" sz="600" baseline="0" dirty="0" smtClean="0">
                          <a:latin typeface="Century Gothic" pitchFamily="34" charset="0"/>
                        </a:rPr>
                        <a:t> recipientes grandes.</a:t>
                      </a:r>
                    </a:p>
                    <a:p>
                      <a:pPr algn="ctr"/>
                      <a:r>
                        <a:rPr lang="es-MX" sz="600" baseline="0" dirty="0" smtClean="0">
                          <a:latin typeface="Century Gothic" pitchFamily="34" charset="0"/>
                        </a:rPr>
                        <a:t>-Agua.</a:t>
                      </a:r>
                    </a:p>
                    <a:p>
                      <a:pPr algn="ctr"/>
                      <a:r>
                        <a:rPr lang="es-MX" sz="600" baseline="0" dirty="0" smtClean="0">
                          <a:latin typeface="Century Gothic" pitchFamily="34" charset="0"/>
                        </a:rPr>
                        <a:t>-Cascarones de huevo (tarea)</a:t>
                      </a:r>
                    </a:p>
                    <a:p>
                      <a:pPr algn="ctr"/>
                      <a:endParaRPr lang="es-MX" sz="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-Salón de clases y áreas verdes. 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minutos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Miércoles, primera semana.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062125"/>
              </p:ext>
            </p:extLst>
          </p:nvPr>
        </p:nvGraphicFramePr>
        <p:xfrm>
          <a:off x="1304763" y="2051720"/>
          <a:ext cx="4248473" cy="18286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endParaRPr lang="es-MX" sz="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Mundo Natural.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Participa en la conservación del medioambiente y propone medidas para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su preservación, a partir del reconocimiento de algunas fuentes de contaminación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del agua, aire y suelo. 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Cuidado del medioambiente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00808" y="940242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dirty="0">
                <a:solidFill>
                  <a:schemeClr val="bg1"/>
                </a:solidFill>
                <a:latin typeface="Lucida Handwriting" pitchFamily="66" charset="0"/>
              </a:rPr>
              <a:t>Alimento para plantas</a:t>
            </a:r>
          </a:p>
        </p:txBody>
      </p:sp>
    </p:spTree>
    <p:extLst>
      <p:ext uri="{BB962C8B-B14F-4D97-AF65-F5344CB8AC3E}">
        <p14:creationId xmlns:p14="http://schemas.microsoft.com/office/powerpoint/2010/main" val="30432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27766"/>
              </p:ext>
            </p:extLst>
          </p:nvPr>
        </p:nvGraphicFramePr>
        <p:xfrm>
          <a:off x="530677" y="3733806"/>
          <a:ext cx="5796645" cy="2006108"/>
        </p:xfrm>
        <a:graphic>
          <a:graphicData uri="http://schemas.openxmlformats.org/drawingml/2006/table">
            <a:tbl>
              <a:tblPr firstRow="1" bandRow="1"/>
              <a:tblGrid>
                <a:gridCol w="2867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Nombre</a:t>
                      </a: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de la actividad: Basureros ecológicos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Escucha las consignas de la actividad y recuerda la necesidad de reciclar y de poner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la basura en su lugar.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Pinta por  equipo un neumático. (Cada equipo pinta un neumático del color que le responde, amarillo, verde o azul) y decora como más le guste.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Responde a ¿porque es importante reciclar basura? y discute otras opciones para elaborar un bote o cubo de basura con material reciclado. 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azul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amarilla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-Pinceles o brochas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negra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-Neumáticos viejos (tarea)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Patio cívico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Viernes,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700" dirty="0" smtClean="0">
                          <a:latin typeface="Century Gothic" pitchFamily="34" charset="0"/>
                        </a:rPr>
                        <a:t>primera semana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504" y="-134135"/>
            <a:ext cx="3475206" cy="154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346182" y="496548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  <a:latin typeface="Lucida Handwriting" pitchFamily="66" charset="0"/>
              </a:rPr>
              <a:t>Basureros</a:t>
            </a:r>
            <a:endParaRPr lang="es-MX" sz="24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" name="AutoShape 2" descr="basurero con llantas | Reciclaje de llantas, Neumáticos reciclado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9" t="7010" r="7777" b="7010"/>
          <a:stretch/>
        </p:blipFill>
        <p:spPr bwMode="auto">
          <a:xfrm>
            <a:off x="4005064" y="7452320"/>
            <a:ext cx="1020646" cy="125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33" y="7511012"/>
            <a:ext cx="1591067" cy="119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34979"/>
              </p:ext>
            </p:extLst>
          </p:nvPr>
        </p:nvGraphicFramePr>
        <p:xfrm>
          <a:off x="1328598" y="1547664"/>
          <a:ext cx="4248473" cy="18286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endParaRPr lang="es-MX" sz="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Mundo Natural.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Participa en la conservación del medioambiente y propone medidas para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su preservación, a partir del reconocimiento de algunas fuentes de contaminación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del agua, aire y suelo. 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Cuidado del medioambiente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49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21489"/>
              </p:ext>
            </p:extLst>
          </p:nvPr>
        </p:nvGraphicFramePr>
        <p:xfrm>
          <a:off x="1051781" y="4427984"/>
          <a:ext cx="4824538" cy="2493788"/>
        </p:xfrm>
        <a:graphic>
          <a:graphicData uri="http://schemas.openxmlformats.org/drawingml/2006/table">
            <a:tbl>
              <a:tblPr firstRow="1" bandRow="1"/>
              <a:tblGrid>
                <a:gridCol w="233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Actividad</a:t>
                      </a: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Obra de teatro ‘’El bosque se está acabando, sin oxígeno nos estamos quedando’’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Escucha atentamente indicaciones para la presentación de la obra: mantener orden y permanecer con su grupo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Representa/observa la obra de teatro frente a compañeros y padres de familia.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Socializa la información que obtuvo de la obra de teatro y responde ¿Porqué es importante el cuidado del medio ambiente? ¿Cómo podemos invitar a las demás personas a cuidarlo?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-Ambientación con materiales reciclados</a:t>
                      </a:r>
                    </a:p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-Caracterización de los personajes</a:t>
                      </a:r>
                    </a:p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-Vestuarios con materiales reciclados</a:t>
                      </a:r>
                      <a:endParaRPr lang="es-MX" sz="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Patio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cívico</a:t>
                      </a:r>
                    </a:p>
                    <a:p>
                      <a:pPr algn="ctr"/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minutos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Jueves ,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primera semana</a:t>
                      </a:r>
                      <a:endParaRPr lang="es-MX" sz="700" dirty="0" smtClean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65014"/>
              </p:ext>
            </p:extLst>
          </p:nvPr>
        </p:nvGraphicFramePr>
        <p:xfrm>
          <a:off x="1412776" y="2339752"/>
          <a:ext cx="4248473" cy="14290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Lenguaje y comunicación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Literatura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Cuenta historias de invención propia y expresa opiniones sobre las de otros compañeros.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Producción,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interpretación e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intercambio de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narraciones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204864" y="940242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dirty="0" smtClean="0">
                <a:solidFill>
                  <a:schemeClr val="bg1"/>
                </a:solidFill>
                <a:latin typeface="Lucida Handwriting" pitchFamily="66" charset="0"/>
              </a:rPr>
              <a:t>Obra de teatro</a:t>
            </a:r>
            <a:endParaRPr lang="es-MX" dirty="0">
              <a:solidFill>
                <a:schemeClr val="bg1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7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722663"/>
              </p:ext>
            </p:extLst>
          </p:nvPr>
        </p:nvGraphicFramePr>
        <p:xfrm>
          <a:off x="488538" y="3087128"/>
          <a:ext cx="5832648" cy="409302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31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78646866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LOGRADO</a:t>
                      </a:r>
                      <a:r>
                        <a:rPr lang="es-MX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s-MX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PROCESO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LOGRADO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OBSERVACIONES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Identifica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algunas causas de contaminación del agua, aire y suelo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Conoce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algunas consecuencias de la contaminación ambiental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Formula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medidas para el cuidado del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5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Participa en diferentes actividades para conservar 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5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Crea conciencia sobre el impacto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negativo que desencadenan nuestras actividades diarias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337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Ayuda a que las demás personas de su comunidad conozcan acerca de esta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problemática y contribuyan al cuidado del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0732"/>
                  </a:ext>
                </a:extLst>
              </a:tr>
            </a:tbl>
          </a:graphicData>
        </a:graphic>
      </p:graphicFrame>
      <p:pic>
        <p:nvPicPr>
          <p:cNvPr id="1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072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-149056"/>
            <a:ext cx="4881626" cy="233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556425" y="463558"/>
            <a:ext cx="369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s-MX" sz="2800" dirty="0" smtClean="0">
                <a:solidFill>
                  <a:schemeClr val="bg1"/>
                </a:solidFill>
                <a:latin typeface="Lucida Handwriting" pitchFamily="66" charset="0"/>
              </a:rPr>
              <a:t>Instrumento para evaluar las actividades</a:t>
            </a:r>
            <a:endParaRPr lang="es-MX" sz="2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706309" y="-27856"/>
            <a:ext cx="1877399" cy="16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488538" y="1978086"/>
            <a:ext cx="5832648" cy="108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100" b="1" dirty="0" smtClean="0"/>
              <a:t>LISTA DE COTEJO </a:t>
            </a:r>
          </a:p>
          <a:p>
            <a:pPr algn="ctr">
              <a:lnSpc>
                <a:spcPct val="150000"/>
              </a:lnSpc>
            </a:pPr>
            <a:r>
              <a:rPr lang="es-MX" sz="1100" b="1" dirty="0" smtClean="0"/>
              <a:t>Durante el desarrollo de las actividades por medio de la observación y el cuestionamiento se evaluara que tanto se desarrollo el aprendizaje esperado en cada alumno </a:t>
            </a:r>
          </a:p>
          <a:p>
            <a:pPr algn="ctr">
              <a:lnSpc>
                <a:spcPct val="150000"/>
              </a:lnSpc>
            </a:pPr>
            <a:r>
              <a:rPr lang="es-MX" sz="1100" b="1" dirty="0" smtClean="0"/>
              <a:t>Indicaciones: Marca con una “X” el nivel de logro de cada indicador 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295493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65931"/>
              </p:ext>
            </p:extLst>
          </p:nvPr>
        </p:nvGraphicFramePr>
        <p:xfrm>
          <a:off x="601972" y="2915816"/>
          <a:ext cx="5605780" cy="87312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el nombre del proyecto socioeducativo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Menciona la problemática detectada en el proyecto socioeducativo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75868"/>
              </p:ext>
            </p:extLst>
          </p:nvPr>
        </p:nvGraphicFramePr>
        <p:xfrm>
          <a:off x="582922" y="4788024"/>
          <a:ext cx="5605780" cy="158273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50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Incluye los 5 días de la semana las 3 estrategias o actividades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Menciona </a:t>
                      </a:r>
                      <a:r>
                        <a:rPr lang="es-MX" sz="1100" dirty="0" smtClean="0">
                          <a:effectLst/>
                        </a:rPr>
                        <a:t>el (</a:t>
                      </a:r>
                      <a:r>
                        <a:rPr lang="es-MX" sz="1100" dirty="0">
                          <a:effectLst/>
                        </a:rPr>
                        <a:t>los) Campo de Formación Académica o las Áreas de Desarrollo Personal y Social a desarrollar según las estrategias o actividades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Distribuye las estrategias o actividades con la fecha y horarios.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072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388591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2204864" y="1158132"/>
            <a:ext cx="2068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sz="3200" dirty="0" smtClean="0">
                <a:solidFill>
                  <a:schemeClr val="bg1"/>
                </a:solidFill>
                <a:latin typeface="Lucida Handwriting" pitchFamily="66" charset="0"/>
              </a:rPr>
              <a:t>Rubrica</a:t>
            </a:r>
            <a:endParaRPr lang="es-MX" sz="32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706309" y="-27856"/>
            <a:ext cx="1877399" cy="16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239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856</Words>
  <Application>Microsoft Office PowerPoint</Application>
  <PresentationFormat>Presentación en pantalla (4:3)</PresentationFormat>
  <Paragraphs>212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Lucida Handwriting</vt:lpstr>
      <vt:lpstr>Segoe UI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Luis Eram González Gallegos</cp:lastModifiedBy>
  <cp:revision>15</cp:revision>
  <dcterms:created xsi:type="dcterms:W3CDTF">2020-04-29T16:44:29Z</dcterms:created>
  <dcterms:modified xsi:type="dcterms:W3CDTF">2020-04-30T02:25:47Z</dcterms:modified>
</cp:coreProperties>
</file>