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2" r:id="rId4"/>
    <p:sldId id="258" r:id="rId5"/>
    <p:sldId id="259" r:id="rId6"/>
    <p:sldId id="260" r:id="rId7"/>
    <p:sldId id="265" r:id="rId8"/>
    <p:sldId id="266" r:id="rId9"/>
    <p:sldId id="263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1674" y="-38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4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4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9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8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0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975" y="378823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Descripción: Descripción: 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0" y="378823"/>
            <a:ext cx="1387834" cy="10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86258" y="235860"/>
            <a:ext cx="67874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2019 - 2020</a:t>
            </a:r>
            <a:endParaRPr kumimoji="0" lang="es-MX" altLang="es-MX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080" y="1410061"/>
            <a:ext cx="7863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Berlin Sans FB" panose="020E0602020502020306" pitchFamily="34" charset="0"/>
              </a:rPr>
              <a:t>Curso</a:t>
            </a:r>
            <a:r>
              <a:rPr lang="es-MX" sz="2000" dirty="0">
                <a:latin typeface="Berlin Sans FB" panose="020E0602020502020306" pitchFamily="34" charset="0"/>
              </a:rPr>
              <a:t>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Trabajo e innovación docente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Titular: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Isabel del Carmen Aguirre Ramos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Grado: 3      Sección: B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Alumnas: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Fátima </a:t>
            </a:r>
            <a:r>
              <a:rPr lang="es-MX" sz="2000" dirty="0" err="1">
                <a:latin typeface="Berlin Sans FB" panose="020E0602020502020306" pitchFamily="34" charset="0"/>
              </a:rPr>
              <a:t>Araminda</a:t>
            </a:r>
            <a:r>
              <a:rPr lang="es-MX" sz="2000" dirty="0">
                <a:latin typeface="Berlin Sans FB" panose="020E0602020502020306" pitchFamily="34" charset="0"/>
              </a:rPr>
              <a:t> García Samaniego	                    No. Lista: 7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Carolina García Saucedo                                 No. Lista: 8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Luisa Lucía Hernández Cruz                                     No. Lista: 9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Cecilia Martínez Espinosa                               No. Lista: 10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r"/>
            <a:r>
              <a:rPr lang="es-MX" sz="2000" dirty="0">
                <a:latin typeface="Berlin Sans FB" panose="020E0602020502020306" pitchFamily="34" charset="0"/>
              </a:rPr>
              <a:t>Saltillo, Coahuila; </a:t>
            </a:r>
            <a:r>
              <a:rPr lang="es-MX" sz="2000" dirty="0" smtClean="0">
                <a:latin typeface="Berlin Sans FB" panose="020E0602020502020306" pitchFamily="34" charset="0"/>
              </a:rPr>
              <a:t>abril </a:t>
            </a:r>
            <a:r>
              <a:rPr lang="es-MX" sz="2000" dirty="0">
                <a:latin typeface="Berlin Sans FB" panose="020E0602020502020306" pitchFamily="34" charset="0"/>
              </a:rPr>
              <a:t>de 2020</a:t>
            </a:r>
          </a:p>
        </p:txBody>
      </p:sp>
    </p:spTree>
    <p:extLst>
      <p:ext uri="{BB962C8B-B14F-4D97-AF65-F5344CB8AC3E}">
        <p14:creationId xmlns:p14="http://schemas.microsoft.com/office/powerpoint/2010/main" val="42738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BF568AE6-A506-4F41-B5D1-C56166823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3561"/>
              </p:ext>
            </p:extLst>
          </p:nvPr>
        </p:nvGraphicFramePr>
        <p:xfrm>
          <a:off x="742949" y="1825029"/>
          <a:ext cx="7703656" cy="422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28">
                  <a:extLst>
                    <a:ext uri="{9D8B030D-6E8A-4147-A177-3AD203B41FA5}">
                      <a16:colId xmlns:a16="http://schemas.microsoft.com/office/drawing/2014/main" xmlns="" val="4192949502"/>
                    </a:ext>
                  </a:extLst>
                </a:gridCol>
                <a:gridCol w="3851828">
                  <a:extLst>
                    <a:ext uri="{9D8B030D-6E8A-4147-A177-3AD203B41FA5}">
                      <a16:colId xmlns:a16="http://schemas.microsoft.com/office/drawing/2014/main" xmlns="" val="205850448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Falta de practica de valores en el hogar, reglas y normas, auto control de emociones y el cumplimiento de reglamento escolar, que impactan en la convivencia sana y pacifica y en los aprendizajes de los alumnos.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2347371"/>
                  </a:ext>
                </a:extLst>
              </a:tr>
              <a:tr h="1032902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Fomentar en la comunidad educativa un ambiente en donde se fortalezca la participación, practica de valores y principios sociales para lograr una integración entre todos los agentes educativos.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98411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Que el 100% de los agentes educativos se involucre en las actividades.</a:t>
                      </a:r>
                    </a:p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Mejorar los aprendizajes de los alumnos, la convivencia y practica de valores.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91426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implementación de las estrategias de control de grupo y el propicio de distintos ambientes de aprendizaje favorece el mejoramiento en el comportamiento y autocontrol de los alumnos dentro de la institución.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02372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405D036-09E6-45F2-9E4B-049515C3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0" y="0"/>
            <a:ext cx="2774103" cy="166773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2C184D8F-1A0C-4D83-A6FA-B9F03F6BE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268" y="1885439"/>
            <a:ext cx="2619839" cy="983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0A20EBAC-60B1-4C17-8BCC-706A788DB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268" y="3026618"/>
            <a:ext cx="2774103" cy="80476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71F3C376-E8FD-4C7A-A346-3C1113C124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6268" y="3937870"/>
            <a:ext cx="2606266" cy="9147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816E7158-F324-4FE0-9F54-86E1EE245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1745" y="4903173"/>
            <a:ext cx="2008884" cy="102388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906970" y="586858"/>
            <a:ext cx="53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Tw Cen MT Condensed Extra Bold" panose="020B0803020202020204" pitchFamily="34" charset="0"/>
              </a:rPr>
              <a:t>APRENDIENDO A CONVIVIR</a:t>
            </a:r>
            <a:endParaRPr lang="es-MX" sz="3600" dirty="0"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9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2" t="56420" b="3966"/>
          <a:stretch/>
        </p:blipFill>
        <p:spPr bwMode="auto">
          <a:xfrm>
            <a:off x="150124" y="2101755"/>
            <a:ext cx="8809179" cy="270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2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7315FBE-CC1A-4F77-A0C7-2249CE240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39031"/>
              </p:ext>
            </p:extLst>
          </p:nvPr>
        </p:nvGraphicFramePr>
        <p:xfrm>
          <a:off x="231824" y="103034"/>
          <a:ext cx="8796265" cy="5833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471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116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Primera semana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503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 semana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de teatro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“somos únicos”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9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812FACC-713B-4811-BCCE-7B49E255CA66}"/>
              </a:ext>
            </a:extLst>
          </p:cNvPr>
          <p:cNvSpPr txBox="1"/>
          <p:nvPr/>
        </p:nvSpPr>
        <p:spPr>
          <a:xfrm>
            <a:off x="363061" y="5776686"/>
            <a:ext cx="86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Nota: </a:t>
            </a:r>
            <a:r>
              <a:rPr lang="es-MX" sz="1600" dirty="0"/>
              <a:t>Actividades que se </a:t>
            </a:r>
            <a:r>
              <a:rPr lang="es-MX" sz="1600" dirty="0" smtClean="0"/>
              <a:t>implementarán </a:t>
            </a:r>
            <a:r>
              <a:rPr lang="es-MX" sz="1600" dirty="0"/>
              <a:t>en conjunto los cuadro grupos, las educadoras y padres de familia, además de que cada </a:t>
            </a:r>
            <a:r>
              <a:rPr lang="es-MX" sz="1600" dirty="0" smtClean="0"/>
              <a:t>educadora </a:t>
            </a:r>
            <a:r>
              <a:rPr lang="es-MX" sz="1600" dirty="0"/>
              <a:t>practicante </a:t>
            </a:r>
            <a:r>
              <a:rPr lang="es-MX" sz="1600" dirty="0" smtClean="0"/>
              <a:t>implementará actividades </a:t>
            </a:r>
            <a:r>
              <a:rPr lang="es-MX" sz="1600" dirty="0"/>
              <a:t>o estrategias que ayuden a la solución de la problemática dentro de su plan </a:t>
            </a:r>
            <a:r>
              <a:rPr lang="es-MX" sz="1600" dirty="0" smtClean="0"/>
              <a:t>individual</a:t>
            </a:r>
            <a:r>
              <a:rPr lang="es-MX" sz="1600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844FF34-3EDF-46D0-B2BD-38EA9F57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233" y="-568306"/>
            <a:ext cx="3731075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48443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PRIMERA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48628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SEGUNDA 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“somos únicos”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/>
          <a:lstStyle/>
          <a:p>
            <a:r>
              <a:rPr lang="es-MX" dirty="0" smtClean="0">
                <a:latin typeface="Berlin Sans FB" panose="020E0602020502020306" pitchFamily="34" charset="0"/>
              </a:rPr>
              <a:t>Rubrica para alumnos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39853"/>
              </p:ext>
            </p:extLst>
          </p:nvPr>
        </p:nvGraphicFramePr>
        <p:xfrm>
          <a:off x="275136" y="1446802"/>
          <a:ext cx="8593728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xmlns="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1006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34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Comprende las instrucciones de las actividades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46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Sigue reglas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50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Apoya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explicaciones/o actividades.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42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Convive con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diferentes compañeros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640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Juega con diferentes compañeros </a:t>
                      </a:r>
                      <a:r>
                        <a:rPr lang="es-MX" sz="1400" dirty="0" err="1" smtClean="0">
                          <a:latin typeface="Berlin Sans FB" panose="020E0602020502020306" pitchFamily="34" charset="0"/>
                        </a:rPr>
                        <a:t>siguendo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las normas de convivencia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329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Trabaja con diferentes compañeros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sin importar quien 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64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Incluye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las actividades planteadas dentro y fuera del aula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2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Berlin Sans FB" panose="020E0602020502020306" pitchFamily="34" charset="0"/>
              </a:rPr>
              <a:t>Lista de cotejo para padres de familia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07661"/>
              </p:ext>
            </p:extLst>
          </p:nvPr>
        </p:nvGraphicFramePr>
        <p:xfrm>
          <a:off x="275136" y="1716042"/>
          <a:ext cx="8593728" cy="3754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xmlns="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1006908302"/>
                    </a:ext>
                  </a:extLst>
                </a:gridCol>
              </a:tblGrid>
              <a:tr h="39498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Observaciones/Sugerencias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340007"/>
                  </a:ext>
                </a:extLst>
              </a:tr>
              <a:tr h="55189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 ¿Le pareció interesante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467142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 que generó algún aprendizaje en su hijo/a?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500861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¿Qué tan importante es que los alumnos convivan sanamente?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427978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¿Cambiaria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algo de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6404731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importante ser participe del aprendizaje de su hijo(a)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19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46941"/>
              </p:ext>
            </p:extLst>
          </p:nvPr>
        </p:nvGraphicFramePr>
        <p:xfrm>
          <a:off x="841061" y="1096236"/>
          <a:ext cx="7320299" cy="2179234"/>
        </p:xfrm>
        <a:graphic>
          <a:graphicData uri="http://schemas.openxmlformats.org/drawingml/2006/table">
            <a:tbl>
              <a:tblPr firstRow="1" firstCol="1" bandRow="1"/>
              <a:tblGrid>
                <a:gridCol w="3258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57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 nombre del proyecto socioeducativo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la problemática detectada en el proyecto socioeducativo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56859"/>
              </p:ext>
            </p:extLst>
          </p:nvPr>
        </p:nvGraphicFramePr>
        <p:xfrm>
          <a:off x="800118" y="4128772"/>
          <a:ext cx="7306651" cy="2348294"/>
        </p:xfrm>
        <a:graphic>
          <a:graphicData uri="http://schemas.openxmlformats.org/drawingml/2006/table">
            <a:tbl>
              <a:tblPr firstRow="1" firstCol="1" bandRow="1"/>
              <a:tblGrid>
                <a:gridCol w="3321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6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79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33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Incluye los 5 días de la semana las 3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34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el(los) Campo de Formación Académica o las Áreas de Desarrollo Personal y Social a desarrollar según las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Distribuye las estrategias o actividades con la fecha y horarios.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91570" y="532258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PLAN DE TRABAJO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91570" y="3646222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CRONOGRAMA SEMANAL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385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623</Words>
  <Application>Microsoft Office PowerPoint</Application>
  <PresentationFormat>Carta (216 x 279 mm)</PresentationFormat>
  <Paragraphs>297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Rubrica para alumnos </vt:lpstr>
      <vt:lpstr>Lista de cotejo para padres de familia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LENOVO</cp:lastModifiedBy>
  <cp:revision>25</cp:revision>
  <dcterms:created xsi:type="dcterms:W3CDTF">2020-02-11T20:51:51Z</dcterms:created>
  <dcterms:modified xsi:type="dcterms:W3CDTF">2020-04-29T13:48:49Z</dcterms:modified>
</cp:coreProperties>
</file>