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4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3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7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9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9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8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6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10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7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2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0FA9-255B-4C0B-A70C-A24BEDA0A168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CFF3B-936A-4632-9312-7C52FE500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6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827584" y="188640"/>
            <a:ext cx="777686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>
                <a:solidFill>
                  <a:prstClr val="black"/>
                </a:solidFill>
              </a:rPr>
              <a:t>ESCUELA NORMAL DE EDUCACION PREESCOLAR DEL ESTADO</a:t>
            </a:r>
          </a:p>
          <a:p>
            <a:pPr lvl="0"/>
            <a:r>
              <a:rPr lang="es-MX" sz="2000" dirty="0">
                <a:solidFill>
                  <a:prstClr val="black"/>
                </a:solidFill>
              </a:rPr>
              <a:t>  </a:t>
            </a:r>
          </a:p>
          <a:p>
            <a:pPr lvl="0"/>
            <a:endParaRPr lang="es-MX" sz="2000" dirty="0" smtClean="0">
              <a:solidFill>
                <a:prstClr val="black"/>
              </a:solidFill>
            </a:endParaRPr>
          </a:p>
          <a:p>
            <a:pPr lvl="0"/>
            <a:endParaRPr lang="es-MX" sz="2000" dirty="0">
              <a:solidFill>
                <a:prstClr val="black"/>
              </a:solidFill>
            </a:endParaRPr>
          </a:p>
          <a:p>
            <a:pPr lvl="0"/>
            <a:endParaRPr lang="es-MX" sz="2000" dirty="0" smtClean="0">
              <a:solidFill>
                <a:prstClr val="black"/>
              </a:solidFill>
            </a:endParaRPr>
          </a:p>
          <a:p>
            <a:pPr lvl="0"/>
            <a:endParaRPr lang="es-MX" sz="2000" dirty="0">
              <a:solidFill>
                <a:prstClr val="black"/>
              </a:solidFill>
            </a:endParaRPr>
          </a:p>
          <a:p>
            <a:pPr lvl="0"/>
            <a:endParaRPr lang="es-MX" sz="2000" dirty="0">
              <a:solidFill>
                <a:prstClr val="black"/>
              </a:solidFill>
            </a:endParaRPr>
          </a:p>
          <a:p>
            <a:pPr lvl="0" algn="ctr"/>
            <a:r>
              <a:rPr lang="es-MX" b="1" dirty="0">
                <a:solidFill>
                  <a:prstClr val="black"/>
                </a:solidFill>
              </a:rPr>
              <a:t>NOMBRE DE LA INSTITUCION DE PRÁCTICA: </a:t>
            </a:r>
            <a:r>
              <a:rPr lang="es-MX" dirty="0">
                <a:solidFill>
                  <a:prstClr val="black"/>
                </a:solidFill>
              </a:rPr>
              <a:t>Jardín de Niños Insurgentes de 1810 </a:t>
            </a:r>
          </a:p>
          <a:p>
            <a:pPr lvl="0" algn="ctr"/>
            <a:r>
              <a:rPr lang="es-MX" b="1" dirty="0">
                <a:solidFill>
                  <a:prstClr val="black"/>
                </a:solidFill>
              </a:rPr>
              <a:t>CLAVE: </a:t>
            </a:r>
            <a:r>
              <a:rPr lang="es-MX" dirty="0">
                <a:solidFill>
                  <a:prstClr val="black"/>
                </a:solidFill>
              </a:rPr>
              <a:t>05DJN0037P   </a:t>
            </a:r>
            <a:r>
              <a:rPr lang="es-MX" b="1" dirty="0">
                <a:solidFill>
                  <a:prstClr val="black"/>
                </a:solidFill>
              </a:rPr>
              <a:t>ZONA ESCOLAR: </a:t>
            </a:r>
            <a:r>
              <a:rPr lang="es-MX" dirty="0">
                <a:solidFill>
                  <a:prstClr val="black"/>
                </a:solidFill>
              </a:rPr>
              <a:t>111</a:t>
            </a:r>
          </a:p>
          <a:p>
            <a:pPr lvl="0" algn="ctr"/>
            <a:endParaRPr lang="es-MX" dirty="0">
              <a:solidFill>
                <a:prstClr val="black"/>
              </a:solidFill>
            </a:endParaRPr>
          </a:p>
          <a:p>
            <a:pPr lvl="0" algn="ctr"/>
            <a:r>
              <a:rPr lang="es-MX" b="1" dirty="0">
                <a:solidFill>
                  <a:prstClr val="black"/>
                </a:solidFill>
              </a:rPr>
              <a:t>NOMBRE DE LA EDUCADORA TITULAR: </a:t>
            </a:r>
            <a:r>
              <a:rPr lang="es-MX" dirty="0">
                <a:solidFill>
                  <a:prstClr val="black"/>
                </a:solidFill>
              </a:rPr>
              <a:t> Leticia (8:00am- 11:40pm) </a:t>
            </a:r>
          </a:p>
          <a:p>
            <a:pPr lvl="0" algn="ctr"/>
            <a:r>
              <a:rPr lang="es-MX" dirty="0" err="1">
                <a:solidFill>
                  <a:prstClr val="black"/>
                </a:solidFill>
              </a:rPr>
              <a:t>Cristy</a:t>
            </a:r>
            <a:r>
              <a:rPr lang="es-MX" dirty="0">
                <a:solidFill>
                  <a:prstClr val="black"/>
                </a:solidFill>
              </a:rPr>
              <a:t> </a:t>
            </a:r>
            <a:r>
              <a:rPr lang="es-MX" dirty="0" err="1">
                <a:solidFill>
                  <a:prstClr val="black"/>
                </a:solidFill>
              </a:rPr>
              <a:t>Cantu</a:t>
            </a:r>
            <a:r>
              <a:rPr lang="es-MX" dirty="0">
                <a:solidFill>
                  <a:prstClr val="black"/>
                </a:solidFill>
              </a:rPr>
              <a:t> (11-40am- 3:00pm)</a:t>
            </a:r>
          </a:p>
          <a:p>
            <a:pPr lvl="0" algn="ctr"/>
            <a:r>
              <a:rPr lang="es-MX" b="1" dirty="0">
                <a:solidFill>
                  <a:prstClr val="black"/>
                </a:solidFill>
              </a:rPr>
              <a:t>GRADO EN EL QUE REALIZA LAS PRÁCTICAS:  </a:t>
            </a:r>
            <a:r>
              <a:rPr lang="es-MX" dirty="0">
                <a:solidFill>
                  <a:prstClr val="black"/>
                </a:solidFill>
              </a:rPr>
              <a:t>1° A</a:t>
            </a:r>
          </a:p>
          <a:p>
            <a:pPr lvl="0" algn="ctr"/>
            <a:r>
              <a:rPr lang="es-MX" b="1" dirty="0">
                <a:solidFill>
                  <a:prstClr val="black"/>
                </a:solidFill>
              </a:rPr>
              <a:t>TOTAL DE NIÑOS: </a:t>
            </a:r>
            <a:r>
              <a:rPr lang="es-MX" dirty="0">
                <a:solidFill>
                  <a:prstClr val="black"/>
                </a:solidFill>
              </a:rPr>
              <a:t>29  </a:t>
            </a:r>
            <a:r>
              <a:rPr lang="es-MX" b="1" dirty="0">
                <a:solidFill>
                  <a:prstClr val="black"/>
                </a:solidFill>
              </a:rPr>
              <a:t>NIÑOS: </a:t>
            </a:r>
            <a:r>
              <a:rPr lang="es-MX" dirty="0">
                <a:solidFill>
                  <a:prstClr val="black"/>
                </a:solidFill>
              </a:rPr>
              <a:t>18 </a:t>
            </a:r>
            <a:r>
              <a:rPr lang="es-MX" b="1" dirty="0">
                <a:solidFill>
                  <a:prstClr val="black"/>
                </a:solidFill>
              </a:rPr>
              <a:t>NIÑAS: </a:t>
            </a:r>
            <a:r>
              <a:rPr lang="es-MX" dirty="0">
                <a:solidFill>
                  <a:prstClr val="black"/>
                </a:solidFill>
              </a:rPr>
              <a:t>11</a:t>
            </a:r>
          </a:p>
          <a:p>
            <a:pPr lvl="0" algn="ctr"/>
            <a:endParaRPr lang="es-MX" dirty="0">
              <a:solidFill>
                <a:prstClr val="black"/>
              </a:solidFill>
            </a:endParaRPr>
          </a:p>
          <a:p>
            <a:pPr lvl="0" algn="ctr"/>
            <a:r>
              <a:rPr lang="es-MX" b="1" dirty="0">
                <a:solidFill>
                  <a:prstClr val="black"/>
                </a:solidFill>
              </a:rPr>
              <a:t>NOMBRE DE LA ALUMNA PRACTICANTE: </a:t>
            </a:r>
            <a:r>
              <a:rPr lang="es-MX" dirty="0">
                <a:solidFill>
                  <a:prstClr val="black"/>
                </a:solidFill>
              </a:rPr>
              <a:t>Victoria Estefanía García </a:t>
            </a:r>
            <a:r>
              <a:rPr lang="es-MX" dirty="0" err="1">
                <a:solidFill>
                  <a:prstClr val="black"/>
                </a:solidFill>
              </a:rPr>
              <a:t>García</a:t>
            </a:r>
            <a:endParaRPr lang="es-MX" dirty="0">
              <a:solidFill>
                <a:prstClr val="black"/>
              </a:solidFill>
            </a:endParaRPr>
          </a:p>
          <a:p>
            <a:pPr lvl="0" algn="ctr"/>
            <a:r>
              <a:rPr lang="es-MX" b="1" dirty="0">
                <a:solidFill>
                  <a:prstClr val="black"/>
                </a:solidFill>
              </a:rPr>
              <a:t>GRADO: </a:t>
            </a:r>
            <a:r>
              <a:rPr lang="es-MX" dirty="0">
                <a:solidFill>
                  <a:prstClr val="black"/>
                </a:solidFill>
              </a:rPr>
              <a:t>3</a:t>
            </a:r>
            <a:r>
              <a:rPr lang="es-MX" b="1" dirty="0">
                <a:solidFill>
                  <a:prstClr val="black"/>
                </a:solidFill>
              </a:rPr>
              <a:t> SECCION: </a:t>
            </a:r>
            <a:r>
              <a:rPr lang="es-MX" dirty="0">
                <a:solidFill>
                  <a:prstClr val="black"/>
                </a:solidFill>
              </a:rPr>
              <a:t>B</a:t>
            </a:r>
          </a:p>
          <a:p>
            <a:pPr lvl="0" algn="ctr"/>
            <a:r>
              <a:rPr lang="es-MX" b="1" dirty="0">
                <a:solidFill>
                  <a:prstClr val="black"/>
                </a:solidFill>
              </a:rPr>
              <a:t>NUMERO DE LISTA</a:t>
            </a:r>
            <a:r>
              <a:rPr lang="es-MX" dirty="0">
                <a:solidFill>
                  <a:prstClr val="black"/>
                </a:solidFill>
              </a:rPr>
              <a:t>: 06</a:t>
            </a:r>
          </a:p>
          <a:p>
            <a:pPr lvl="0" algn="ctr"/>
            <a:endParaRPr lang="es-MX" dirty="0">
              <a:solidFill>
                <a:prstClr val="black"/>
              </a:solidFill>
            </a:endParaRPr>
          </a:p>
          <a:p>
            <a:pPr lvl="0" algn="ctr"/>
            <a:r>
              <a:rPr lang="es-MX" b="1" dirty="0">
                <a:solidFill>
                  <a:prstClr val="black"/>
                </a:solidFill>
              </a:rPr>
              <a:t>PERIODO DE PRÁCTICA: </a:t>
            </a:r>
            <a:r>
              <a:rPr lang="es-MX" dirty="0">
                <a:solidFill>
                  <a:prstClr val="black"/>
                </a:solidFill>
              </a:rPr>
              <a:t>Del  de Febrero  al 06 de Marzo del 2020</a:t>
            </a:r>
            <a:endParaRPr lang="es-MX" dirty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92696"/>
            <a:ext cx="1152128" cy="160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172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72165"/>
              </p:ext>
            </p:extLst>
          </p:nvPr>
        </p:nvGraphicFramePr>
        <p:xfrm>
          <a:off x="114843" y="260648"/>
          <a:ext cx="8993661" cy="6375763"/>
        </p:xfrm>
        <a:graphic>
          <a:graphicData uri="http://schemas.openxmlformats.org/drawingml/2006/table">
            <a:tbl>
              <a:tblPr/>
              <a:tblGrid>
                <a:gridCol w="7915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354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7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67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5526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49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Momentos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A2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Actividades, Organización y Consignas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A2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Recursos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A2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Día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A2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A2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28078"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3200" b="1" dirty="0" smtClean="0">
                          <a:effectLst/>
                          <a:latin typeface="Century Gothic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Proyecto</a:t>
                      </a:r>
                      <a:r>
                        <a:rPr lang="es-MX" sz="3200" b="1" baseline="0" dirty="0" smtClean="0">
                          <a:effectLst/>
                          <a:latin typeface="Century Gothic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socioeducativo</a:t>
                      </a:r>
                      <a:endParaRPr lang="es-MX" sz="3200" b="1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91" marR="739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Había una vez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Inicio: Sentado en su lugar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Desarrollo: Escucha el cuento redactado por el padre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Cierre: Responde a cuestionamientos¨¿Qué pasaba en el cuento?¿Que paso al final del cuento?</a:t>
                      </a:r>
                    </a:p>
                    <a:p>
                      <a:endParaRPr lang="es-MX" dirty="0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</a:t>
                      </a:r>
                      <a:r>
                        <a:rPr lang="es-MX" sz="1200" dirty="0" smtClean="0"/>
                        <a:t>Cuento</a:t>
                      </a:r>
                      <a:r>
                        <a:rPr lang="es-MX" sz="1200" baseline="0" dirty="0" smtClean="0"/>
                        <a:t> elegido por su el padre de familia. </a:t>
                      </a:r>
                      <a:endParaRPr lang="es-MX" dirty="0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s-MX" sz="4000" b="1" dirty="0" smtClean="0">
                          <a:latin typeface="Comic Sans MS" pitchFamily="66" charset="0"/>
                        </a:rPr>
                        <a:t>Jueves 05</a:t>
                      </a:r>
                      <a:endParaRPr lang="es-MX" sz="4000" b="1" dirty="0">
                        <a:latin typeface="Comic Sans MS" pitchFamily="66" charset="0"/>
                      </a:endParaRPr>
                    </a:p>
                  </a:txBody>
                  <a:tcPr marL="7391" marR="7391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42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/>
                        <a:t>Feria del campo</a:t>
                      </a:r>
                    </a:p>
                    <a:p>
                      <a:r>
                        <a:rPr lang="es-MX" sz="1200" dirty="0" smtClean="0"/>
                        <a:t>Inicio: Escucha</a:t>
                      </a:r>
                      <a:r>
                        <a:rPr lang="es-MX" sz="1200" baseline="0" dirty="0" smtClean="0"/>
                        <a:t> indicaciones</a:t>
                      </a:r>
                      <a:endParaRPr lang="es-MX" sz="1200" dirty="0" smtClean="0"/>
                    </a:p>
                    <a:p>
                      <a:r>
                        <a:rPr lang="es-MX" sz="1200" dirty="0" smtClean="0"/>
                        <a:t>Desarrollo: Realiza actividades con</a:t>
                      </a:r>
                      <a:r>
                        <a:rPr lang="es-MX" sz="1200" baseline="0" dirty="0" smtClean="0"/>
                        <a:t> el pentagrama</a:t>
                      </a:r>
                      <a:endParaRPr lang="es-MX" sz="1200" dirty="0" smtClean="0"/>
                    </a:p>
                    <a:p>
                      <a:r>
                        <a:rPr lang="es-MX" sz="1200" dirty="0" smtClean="0"/>
                        <a:t>Cierre: Responde a cuestionamientos</a:t>
                      </a:r>
                      <a:r>
                        <a:rPr lang="es-MX" sz="1200" baseline="0" dirty="0" smtClean="0"/>
                        <a:t> </a:t>
                      </a:r>
                      <a:endParaRPr lang="es-MX" sz="1200" dirty="0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775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Feria del campo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Inicio: Escucha indicaciones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Desarrollo: Realiza actividades  sobre el campo de mundo natural y social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Cierre: Responde a cuestionamientos</a:t>
                      </a:r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77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Feria del campo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Inicio: Escucha indicaciones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Desarrollo: Realiza actividades  de lenguaje y comunicación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Cierre: Responde cuestionamientos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9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Feria del campo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Inicio:  Escucha indicaciones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Desarrollo: Realiza actividades del área socioemocional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Cierre:</a:t>
                      </a: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Responde a cuestionamientos. </a:t>
                      </a:r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042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MX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Insignias del valor de la responsabilidad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Inicio: Sentados en su lugar escucha indicaciones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Desarrollo: Recibe insignias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Cierre: Comenta el porque recibió la insignia </a:t>
                      </a:r>
                      <a:endParaRPr kumimoji="0" lang="es-MX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</a:t>
                      </a:r>
                      <a:r>
                        <a:rPr lang="es-MX" sz="1200" dirty="0" smtClean="0"/>
                        <a:t>Insignias</a:t>
                      </a:r>
                      <a:endParaRPr lang="es-MX" sz="1200" dirty="0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7391" marR="7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6165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273</Words>
  <Application>Microsoft Office PowerPoint</Application>
  <PresentationFormat>Presentación en pantalla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copiasio</dc:creator>
  <cp:lastModifiedBy>copiasio</cp:lastModifiedBy>
  <cp:revision>2</cp:revision>
  <dcterms:created xsi:type="dcterms:W3CDTF">2020-04-28T11:40:46Z</dcterms:created>
  <dcterms:modified xsi:type="dcterms:W3CDTF">2020-04-28T12:07:38Z</dcterms:modified>
</cp:coreProperties>
</file>