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2" r:id="rId6"/>
    <p:sldId id="265" r:id="rId7"/>
    <p:sldId id="268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AE46-A1C1-4D97-A9A7-ECA5938DB29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B06D-32F4-48D0-AB1A-CE56C52CD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2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51339-CEF5-43C5-8921-F6FC5E2B8F00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8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3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4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04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6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61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4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6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50472"/>
              </p:ext>
            </p:extLst>
          </p:nvPr>
        </p:nvGraphicFramePr>
        <p:xfrm>
          <a:off x="971600" y="1700808"/>
          <a:ext cx="7272808" cy="1047569"/>
        </p:xfrm>
        <a:graphic>
          <a:graphicData uri="http://schemas.openxmlformats.org/drawingml/2006/table">
            <a:tbl>
              <a:tblPr firstRow="1" firstCol="1" bandRow="1"/>
              <a:tblGrid>
                <a:gridCol w="32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 nombre del proyecto socioeducativo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la problemática detectada en el proyecto socioeducativo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7703"/>
              </p:ext>
            </p:extLst>
          </p:nvPr>
        </p:nvGraphicFramePr>
        <p:xfrm>
          <a:off x="971600" y="3717032"/>
          <a:ext cx="7272808" cy="1558989"/>
        </p:xfrm>
        <a:graphic>
          <a:graphicData uri="http://schemas.openxmlformats.org/drawingml/2006/table">
            <a:tbl>
              <a:tblPr firstRow="1" firstCol="1" bandRow="1"/>
              <a:tblGrid>
                <a:gridCol w="324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Incluye los 5 días de la semana las 3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Distribuye las estrategias o actividades con la fecha y horarios.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1236" y="764704"/>
            <a:ext cx="18245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RUBRICA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Plan de trabajo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Cronograma semanal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5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el teatro infantil ayuda en la formación escolar de su hijo? (Descríbalo)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teatro infantil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SOCIOEDUCATIVO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873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1"/>
            <a:ext cx="2025237" cy="41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105" y="1628800"/>
            <a:ext cx="7833789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PROBLEMA IDENTIFICADO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educación socioemocional como área de oportunidad para la autorregulación de los alumnos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24487" y="456999"/>
            <a:ext cx="6295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DE CONVIVENCIA SANA Y PACÍFICA</a:t>
            </a:r>
            <a:endParaRPr lang="es-MX" altLang="es-MX" b="1" dirty="0">
              <a:solidFill>
                <a:srgbClr val="C0504D">
                  <a:lumMod val="75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812" y="2780928"/>
            <a:ext cx="6442772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Propiciar en la comunidad escolar ambientes de convivencia sana para el desarrollo de una educación socioemocional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0812" y="3892031"/>
            <a:ext cx="6168638" cy="1089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Favorecer los valores en el aprendizaje diario de los alumnos.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Establecer una correlación entre escuela-familia.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Fomentar una sana convivencia entre toda la comunidad escolar.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9837" y="5165589"/>
            <a:ext cx="5898387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HIPÓTESIS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Mientras se generan ambientes de aprendizaje favorables se propicia en los alumnos una autorregulación</a:t>
            </a:r>
          </a:p>
        </p:txBody>
      </p:sp>
    </p:spTree>
    <p:extLst>
      <p:ext uri="{BB962C8B-B14F-4D97-AF65-F5344CB8AC3E}">
        <p14:creationId xmlns:p14="http://schemas.microsoft.com/office/powerpoint/2010/main" val="218474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42641"/>
              </p:ext>
            </p:extLst>
          </p:nvPr>
        </p:nvGraphicFramePr>
        <p:xfrm>
          <a:off x="603532" y="1180475"/>
          <a:ext cx="7933469" cy="3240523"/>
        </p:xfrm>
        <a:graphic>
          <a:graphicData uri="http://schemas.openxmlformats.org/drawingml/2006/table">
            <a:tbl>
              <a:tblPr firstRow="1" firstCol="1" bandRow="1"/>
              <a:tblGrid>
                <a:gridCol w="95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HORA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MARTES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MIERCOLES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JUEVES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VIERNES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7:45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a.m.- 8:00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Ingreso</a:t>
                      </a:r>
                      <a:r>
                        <a:rPr lang="es-MX" sz="9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alumnos al jardín de niños</a:t>
                      </a: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8:00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8:30 a.m.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Introducción</a:t>
                      </a:r>
                      <a:r>
                        <a:rPr lang="es-MX" sz="9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 mi día</a:t>
                      </a: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8:30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9:00 a.m.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10:30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a.m. – 11:00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MX" sz="9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E       C       R       E       O </a:t>
                      </a: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11:00 a.m.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Rally de los sentidos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</a:t>
                      </a:r>
                      <a:r>
                        <a:rPr lang="es-MX" sz="12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teatro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err="1">
                          <a:latin typeface="Century Gothic" panose="020B0502020202020204" pitchFamily="34" charset="0"/>
                        </a:rPr>
                        <a:t>Cuentópolis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12:30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        E       C       R       E       O 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13:00 p.m</a:t>
                      </a: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13:15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Salida de alumnos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936" y="457200"/>
            <a:ext cx="4572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CRONOGRAMA SEMANAL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 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Del 02 al 06 de Marzo de 2020</a:t>
            </a:r>
            <a:endParaRPr lang="es-MX" altLang="es-MX" sz="1100" dirty="0">
              <a:solidFill>
                <a:prstClr val="black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Picture 6" descr="Resultado de imagen para MELONHEA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65"/>
            <a:ext cx="4824536" cy="6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4311"/>
              </p:ext>
            </p:extLst>
          </p:nvPr>
        </p:nvGraphicFramePr>
        <p:xfrm>
          <a:off x="486688" y="4581128"/>
          <a:ext cx="8170624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3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desarrollo personal y social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Educación socio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emocional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Colaboración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33719"/>
              </p:ext>
            </p:extLst>
          </p:nvPr>
        </p:nvGraphicFramePr>
        <p:xfrm>
          <a:off x="502315" y="5589240"/>
          <a:ext cx="8139370" cy="900936"/>
        </p:xfrm>
        <a:graphic>
          <a:graphicData uri="http://schemas.openxmlformats.org/drawingml/2006/table">
            <a:tbl>
              <a:tblPr firstRow="1" firstCol="1" bandRow="1"/>
              <a:tblGrid>
                <a:gridCol w="2764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6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Área</a:t>
                      </a:r>
                      <a:r>
                        <a:rPr lang="es-MX" sz="1100" b="1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de desarrollo personal y social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MX" sz="105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MX" sz="105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socioemocional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AUTORREGULACIÓN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 de las emociones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6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596804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17442"/>
              </p:ext>
            </p:extLst>
          </p:nvPr>
        </p:nvGraphicFramePr>
        <p:xfrm>
          <a:off x="589549" y="1196752"/>
          <a:ext cx="8208913" cy="4841508"/>
        </p:xfrm>
        <a:graphic>
          <a:graphicData uri="http://schemas.openxmlformats.org/drawingml/2006/table">
            <a:tbl>
              <a:tblPr firstRow="1" firstCol="1" bandRow="1"/>
              <a:tblGrid>
                <a:gridCol w="40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RALLY DE LOS SENTIDOS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OÍDO: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Guardar silencio total en el aula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Despertar la sensibilidad de la agudeza del oído, al identificar estímulos sonoros que se les proyectará.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Distinguir las diferencias entre un sonido y otro e identificar su procedencia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 LA VISTA: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Utilizar en cada figura todas las piezas.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 sobreponer las piezas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Juego colaborativo donde reproduce imágenes con ayuda de figuras del tangram.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OLFATO: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Diferenciar y reconocer los olores en cada una de las diferentes sustancias que se encuentran y relacionarlas con la imagen que corresponde el olor.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GUSTO: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Asocia cada bebida a la zona de la lengua donde se percibe su sabor.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TACTO: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Dentro de una bolsa negra se encuentran varios objetos con diferentes atributos físicos.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 tocar los objetos tratar de describirlos e identificarlos según su textura, solo con ayuda el sentido del tacto (No ver los objetos antes de tocarlos)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medio de rúbrica)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Sonidos de diferentes fenómenos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Figuras del tangram grandes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 de olor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Imágenes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Boca gigante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Bolsa de plástico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Objetos de distintas texturas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                                MIÉRCOLES</a:t>
                      </a: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415039" y="407377"/>
            <a:ext cx="4846678" cy="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2492896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115616" y="1903078"/>
            <a:ext cx="229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Área de desarrollo personal y social: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Educación física </a:t>
            </a:r>
          </a:p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1: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Competencia motriz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82097" y="1861954"/>
            <a:ext cx="3369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2: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Desarrollo de la motricidad </a:t>
            </a:r>
          </a:p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Aprendizaje esperado: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Utiliza herramientas, instrumentos y materiales en actividades que requieren de control y precisión en sus movimientos</a:t>
            </a:r>
          </a:p>
        </p:txBody>
      </p:sp>
    </p:spTree>
    <p:extLst>
      <p:ext uri="{BB962C8B-B14F-4D97-AF65-F5344CB8AC3E}">
        <p14:creationId xmlns:p14="http://schemas.microsoft.com/office/powerpoint/2010/main" val="26495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864329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45786"/>
              </p:ext>
            </p:extLst>
          </p:nvPr>
        </p:nvGraphicFramePr>
        <p:xfrm>
          <a:off x="670707" y="1628800"/>
          <a:ext cx="7933742" cy="4654022"/>
        </p:xfrm>
        <a:graphic>
          <a:graphicData uri="http://schemas.openxmlformats.org/drawingml/2006/table">
            <a:tbl>
              <a:tblPr firstRow="1" firstCol="1" bandRow="1"/>
              <a:tblGrid>
                <a:gridCol w="38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11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 DE TEATRO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 ayuda de algunos padres de familia se dividirá el jardín en personajes y representarán un cuento siguiendo un guión establecido</a:t>
                      </a: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Conversa acerca de como se puede contar un cuento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Propone estrategias de organización de una obra y escucha los diálogos a producir con ayuda de marionetas y de sus padres. Realiza una representación frente a toda la comunidad.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Conversa acerca de lo que más le gustó del cuento.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11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CUENTÓPOLIS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</a:t>
                      </a: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Participa en una conversación grupal acerca de como asistir a una sala de cine.</a:t>
                      </a: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8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(Comenta dentro del grupo que cuentos son sus favoritos y como se pueden representar)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Reconoce las emociones que le causa el observar y escuchar cuentos de distintos personajes y distintas representaciones.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s-MX" sz="9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Expone sus ideas con sus compañeros de como se sintieron al escuchar y observar los cuentos.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Padres de familia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Teatro para 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observación)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ORGANIZACIÓN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Toda la comunidad escolar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600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MX" sz="1600" b="1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VIERNES                   MIERCOLES</a:t>
                      </a:r>
                      <a:endParaRPr lang="pt-BR" sz="1600" b="1" baseline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Propone acuerdos para la convivencia, el juego o el trabajo, explica su utilidad y actúa con apego a ellos.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395536" y="689173"/>
            <a:ext cx="4846678" cy="6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043608" y="4077072"/>
            <a:ext cx="7560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INSTRUMENTOS PARA EVALUAR ACTIVIDADES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17514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923053"/>
            <a:ext cx="778120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rally de sentidos (sugerencias, cambios, organización, materiales, etc.)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la lectura ayuda en la formación de su hijo? ¿Porqué? (Descríbalo)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</a:t>
            </a:r>
            <a:r>
              <a:rPr kumimoji="0" lang="es-MX" altLang="es-MX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cuentópolis</a:t>
            </a:r>
            <a:r>
              <a:rPr kumimoji="0" lang="es-MX" altLang="es-MX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(sugerencias, cambios, organización, materiales, etc.)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57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1497</Words>
  <Application>Microsoft Office PowerPoint</Application>
  <PresentationFormat>Presentación en pantalla (4:3)</PresentationFormat>
  <Paragraphs>324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karla duran</cp:lastModifiedBy>
  <cp:revision>6</cp:revision>
  <dcterms:created xsi:type="dcterms:W3CDTF">2020-04-29T00:35:19Z</dcterms:created>
  <dcterms:modified xsi:type="dcterms:W3CDTF">2020-04-29T21:01:41Z</dcterms:modified>
</cp:coreProperties>
</file>