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78" y="2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E122B-EAD4-4EFA-940E-1E0BB6B9179E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CDC0E2B-889A-419B-8959-D17AC26E3134}">
      <dgm:prSet phldrT="[Texto]" custT="1"/>
      <dgm:spPr/>
      <dgm:t>
        <a:bodyPr/>
        <a:lstStyle/>
        <a:p>
          <a:r>
            <a:rPr lang="es-MX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PREDECIR, OBSERVAR, EXPLICAR E INDAGAR. Estrategias efectivas en el aprendizaje de las ciencias. </a:t>
          </a:r>
        </a:p>
        <a:p>
          <a:r>
            <a:rPr lang="es-MX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AUTORES: HERNANDEZ G. LOPEZ N.</a:t>
          </a:r>
          <a:endParaRPr lang="es-MX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FA62BB-C756-4F0F-9F69-691B06B8E719}" type="parTrans" cxnId="{717DFA5E-8EA9-401A-BB00-798B9254AC96}">
      <dgm:prSet/>
      <dgm:spPr/>
      <dgm:t>
        <a:bodyPr/>
        <a:lstStyle/>
        <a:p>
          <a:endParaRPr lang="es-MX"/>
        </a:p>
      </dgm:t>
    </dgm:pt>
    <dgm:pt modelId="{C29E84C5-EC0C-4B33-9E9D-C4E68E506F7C}" type="sibTrans" cxnId="{717DFA5E-8EA9-401A-BB00-798B9254AC96}">
      <dgm:prSet/>
      <dgm:spPr/>
      <dgm:t>
        <a:bodyPr/>
        <a:lstStyle/>
        <a:p>
          <a:endParaRPr lang="es-MX"/>
        </a:p>
      </dgm:t>
    </dgm:pt>
    <dgm:pt modelId="{FBC36B50-7E2E-46A1-A762-5B7ECF02D8D4}">
      <dgm:prSet phldrT="[Texto]" custT="1"/>
      <dgm:spPr/>
      <dgm:t>
        <a:bodyPr/>
        <a:lstStyle/>
        <a:p>
          <a:r>
            <a:rPr lang="es-MX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¿Para que sirve la estrategia POE?</a:t>
          </a:r>
        </a:p>
        <a:p>
          <a:r>
            <a:rPr lang="es-MX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Permite conocer que tanto comprenden los alumnos sobre algún tema</a:t>
          </a:r>
          <a:r>
            <a:rPr lang="es-MX" sz="800" dirty="0" smtClean="0">
              <a:solidFill>
                <a:schemeClr val="tx1"/>
              </a:solidFill>
            </a:rPr>
            <a:t>.</a:t>
          </a:r>
          <a:endParaRPr lang="es-MX" sz="800" dirty="0">
            <a:solidFill>
              <a:schemeClr val="tx1"/>
            </a:solidFill>
          </a:endParaRPr>
        </a:p>
      </dgm:t>
    </dgm:pt>
    <dgm:pt modelId="{0E390393-537F-45E2-910B-B9A39569CCC5}" type="parTrans" cxnId="{0AF83808-A884-453E-AB03-5CE6BC8A7FBF}">
      <dgm:prSet/>
      <dgm:spPr/>
      <dgm:t>
        <a:bodyPr/>
        <a:lstStyle/>
        <a:p>
          <a:endParaRPr lang="es-MX"/>
        </a:p>
      </dgm:t>
    </dgm:pt>
    <dgm:pt modelId="{64144602-9B85-4DE3-9D40-E8D30EA45EEF}" type="sibTrans" cxnId="{0AF83808-A884-453E-AB03-5CE6BC8A7FBF}">
      <dgm:prSet/>
      <dgm:spPr/>
      <dgm:t>
        <a:bodyPr/>
        <a:lstStyle/>
        <a:p>
          <a:endParaRPr lang="es-MX"/>
        </a:p>
      </dgm:t>
    </dgm:pt>
    <dgm:pt modelId="{3C350A21-38DD-470C-94E9-E24BBBFCC11E}">
      <dgm:prSet phldrT="[Texto]" custT="1"/>
      <dgm:spPr/>
      <dgm:t>
        <a:bodyPr/>
        <a:lstStyle/>
        <a:p>
          <a:r>
            <a:rPr lang="es-MX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Primeramente se le conoció como: DOE (Demostrar, observar y explicar) y posteriormente </a:t>
          </a:r>
          <a:r>
            <a:rPr lang="es-MX" sz="105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Gunstone</a:t>
          </a:r>
          <a:r>
            <a:rPr lang="es-MX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 White (1981) transformaron la idea de DOE a POE.</a:t>
          </a:r>
          <a:endParaRPr lang="es-MX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CE615F-F646-46EF-8D3D-7FC58743BCFA}" type="parTrans" cxnId="{233379A5-BC15-4067-BF68-6ED08630018A}">
      <dgm:prSet/>
      <dgm:spPr/>
      <dgm:t>
        <a:bodyPr/>
        <a:lstStyle/>
        <a:p>
          <a:endParaRPr lang="es-MX"/>
        </a:p>
      </dgm:t>
    </dgm:pt>
    <dgm:pt modelId="{E177BBCE-219A-42BC-BB6A-8AFAFC49D22C}" type="sibTrans" cxnId="{233379A5-BC15-4067-BF68-6ED08630018A}">
      <dgm:prSet/>
      <dgm:spPr/>
      <dgm:t>
        <a:bodyPr/>
        <a:lstStyle/>
        <a:p>
          <a:endParaRPr lang="es-MX"/>
        </a:p>
      </dgm:t>
    </dgm:pt>
    <dgm:pt modelId="{EE49316A-F0BD-4FF9-9D9E-92F4B1E4D7A3}">
      <dgm:prSet phldrT="[Texto]" custT="1"/>
      <dgm:spPr/>
      <dgm:t>
        <a:bodyPr/>
        <a:lstStyle/>
        <a:p>
          <a:r>
            <a:rPr lang="es-MX" sz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Gunstone</a:t>
          </a:r>
          <a:r>
            <a:rPr lang="es-MX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(1992) menciona que este enfoque ha tenido éxito al promover el cambio conceptual en física.</a:t>
          </a:r>
          <a:endParaRPr lang="es-MX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6A1299-7CCE-4577-A56F-CA8B573A3604}" type="parTrans" cxnId="{419DDAB2-7114-4B51-9969-FB31AC22D301}">
      <dgm:prSet/>
      <dgm:spPr/>
      <dgm:t>
        <a:bodyPr/>
        <a:lstStyle/>
        <a:p>
          <a:endParaRPr lang="es-MX"/>
        </a:p>
      </dgm:t>
    </dgm:pt>
    <dgm:pt modelId="{F7F4069A-D712-4157-A746-1F9487F1A37D}" type="sibTrans" cxnId="{419DDAB2-7114-4B51-9969-FB31AC22D301}">
      <dgm:prSet/>
      <dgm:spPr/>
      <dgm:t>
        <a:bodyPr/>
        <a:lstStyle/>
        <a:p>
          <a:endParaRPr lang="es-MX"/>
        </a:p>
      </dgm:t>
    </dgm:pt>
    <dgm:pt modelId="{0E77CC74-CDB4-4EE5-ABBF-DBE67B048B95}">
      <dgm:prSet phldrT="[Texto]" custT="1"/>
      <dgm:spPr/>
      <dgm:t>
        <a:bodyPr/>
        <a:lstStyle/>
        <a:p>
          <a:r>
            <a:rPr lang="es-MX" sz="700" dirty="0" smtClean="0">
              <a:solidFill>
                <a:schemeClr val="tx1"/>
              </a:solidFill>
            </a:rPr>
            <a:t> </a:t>
          </a:r>
          <a:r>
            <a:rPr lang="es-MX" sz="7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Hofstein</a:t>
          </a:r>
          <a:r>
            <a:rPr lang="es-MX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et al. (2004) propone los trabajos prácticos como actividades por indagación, a través de las cuales se fomenta el desarrollo de habilidades de aprendizaje como la identificación de supuestos, el uso del pensamiento lógico y critico y la consideración de explicaciones alternativas</a:t>
          </a:r>
          <a:r>
            <a:rPr lang="es-MX" sz="700" dirty="0" smtClean="0">
              <a:solidFill>
                <a:schemeClr val="tx1"/>
              </a:solidFill>
            </a:rPr>
            <a:t>.</a:t>
          </a:r>
          <a:endParaRPr lang="es-MX" sz="700" dirty="0">
            <a:solidFill>
              <a:schemeClr val="tx1"/>
            </a:solidFill>
          </a:endParaRPr>
        </a:p>
      </dgm:t>
    </dgm:pt>
    <dgm:pt modelId="{8E99B790-FE89-44A9-882B-2FC60E9A5205}" type="parTrans" cxnId="{97DD2568-A29F-4A13-9568-91E5850258DC}">
      <dgm:prSet/>
      <dgm:spPr/>
      <dgm:t>
        <a:bodyPr/>
        <a:lstStyle/>
        <a:p>
          <a:endParaRPr lang="es-MX"/>
        </a:p>
      </dgm:t>
    </dgm:pt>
    <dgm:pt modelId="{74A04CC4-0B32-450A-86C6-CCB5B9F8712E}" type="sibTrans" cxnId="{97DD2568-A29F-4A13-9568-91E5850258DC}">
      <dgm:prSet/>
      <dgm:spPr/>
      <dgm:t>
        <a:bodyPr/>
        <a:lstStyle/>
        <a:p>
          <a:endParaRPr lang="es-MX"/>
        </a:p>
      </dgm:t>
    </dgm:pt>
    <dgm:pt modelId="{37150288-E72E-46FA-8C82-3F37547E160D}">
      <dgm:prSet custT="1"/>
      <dgm:spPr/>
      <dgm:t>
        <a:bodyPr/>
        <a:lstStyle/>
        <a:p>
          <a:r>
            <a:rPr lang="es-MX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White y </a:t>
          </a:r>
          <a:r>
            <a:rPr lang="es-MX" sz="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Gunstone</a:t>
          </a:r>
          <a:r>
            <a:rPr lang="es-MX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consideran que los estudiantes con frecuencia interpretan sus resultados experimentales de manera que sean consecuentes con sus predicciones iniciales.</a:t>
          </a:r>
          <a:endParaRPr lang="es-MX"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846228-3667-4423-8C39-39D3185562A3}" type="parTrans" cxnId="{0C69C765-9038-40EA-8AA3-43DA80CFC65E}">
      <dgm:prSet/>
      <dgm:spPr/>
      <dgm:t>
        <a:bodyPr/>
        <a:lstStyle/>
        <a:p>
          <a:endParaRPr lang="es-MX"/>
        </a:p>
      </dgm:t>
    </dgm:pt>
    <dgm:pt modelId="{CF1A29BD-955F-4BE4-B58F-AC346667C612}" type="sibTrans" cxnId="{0C69C765-9038-40EA-8AA3-43DA80CFC65E}">
      <dgm:prSet/>
      <dgm:spPr/>
      <dgm:t>
        <a:bodyPr/>
        <a:lstStyle/>
        <a:p>
          <a:endParaRPr lang="es-MX"/>
        </a:p>
      </dgm:t>
    </dgm:pt>
    <dgm:pt modelId="{9D3928B0-0E0C-4DF4-97E3-E7DA53636FC1}">
      <dgm:prSet phldrT="[Texto]" custT="1"/>
      <dgm:spPr/>
      <dgm:t>
        <a:bodyPr/>
        <a:lstStyle/>
        <a:p>
          <a:r>
            <a:rPr lang="es-MX" sz="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Estos autores proponen una etapa inicial llamada: pre indagación, en que los alumnos observan un experimento o bien lo realizan siguiendo un protocolo, pero cuyos resultados son lo suficientemente interesantes como para que surjan algunas preguntas que pueden ser contestadas realizando un experimento (por indagación).</a:t>
          </a:r>
          <a:endParaRPr lang="es-MX" sz="7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127484-7E37-44A5-A564-34DD6DCB4668}" type="parTrans" cxnId="{507CE105-9BBF-4051-889F-5EDD950F9B30}">
      <dgm:prSet/>
      <dgm:spPr/>
      <dgm:t>
        <a:bodyPr/>
        <a:lstStyle/>
        <a:p>
          <a:endParaRPr lang="es-MX"/>
        </a:p>
      </dgm:t>
    </dgm:pt>
    <dgm:pt modelId="{75A9BE53-A1A6-4D20-9456-AA0025322FFD}" type="sibTrans" cxnId="{507CE105-9BBF-4051-889F-5EDD950F9B30}">
      <dgm:prSet/>
      <dgm:spPr/>
      <dgm:t>
        <a:bodyPr/>
        <a:lstStyle/>
        <a:p>
          <a:endParaRPr lang="es-MX"/>
        </a:p>
      </dgm:t>
    </dgm:pt>
    <dgm:pt modelId="{F43F4BF0-2A90-4F46-875D-D039BABB7B13}">
      <dgm:prSet phldrT="[Texto]" custT="1"/>
      <dgm:spPr/>
      <dgm:t>
        <a:bodyPr/>
        <a:lstStyle/>
        <a:p>
          <a:r>
            <a:rPr lang="es-MX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 una segunda fase llamada «indagación» los alumnos formulan hipótesis relacionadas con la pregunta que se quiere contestar, diseñan un experimento para contestar dicha pregunta y finalmente analizan si se comprobó o no su hipótesis</a:t>
          </a:r>
          <a:r>
            <a:rPr lang="es-MX" sz="600" dirty="0" smtClean="0">
              <a:solidFill>
                <a:schemeClr val="tx1"/>
              </a:solidFill>
            </a:rPr>
            <a:t>.</a:t>
          </a:r>
          <a:endParaRPr lang="es-MX" sz="600" dirty="0">
            <a:solidFill>
              <a:schemeClr val="tx1"/>
            </a:solidFill>
          </a:endParaRPr>
        </a:p>
      </dgm:t>
    </dgm:pt>
    <dgm:pt modelId="{FA913423-D3DE-402A-B887-031544BC0DDC}" type="parTrans" cxnId="{C7976137-2899-4782-96C7-9B83C7C29139}">
      <dgm:prSet/>
      <dgm:spPr/>
      <dgm:t>
        <a:bodyPr/>
        <a:lstStyle/>
        <a:p>
          <a:endParaRPr lang="es-MX"/>
        </a:p>
      </dgm:t>
    </dgm:pt>
    <dgm:pt modelId="{1783A559-6806-43F2-949C-DE930DCC1D4D}" type="sibTrans" cxnId="{C7976137-2899-4782-96C7-9B83C7C29139}">
      <dgm:prSet/>
      <dgm:spPr/>
      <dgm:t>
        <a:bodyPr/>
        <a:lstStyle/>
        <a:p>
          <a:endParaRPr lang="es-MX"/>
        </a:p>
      </dgm:t>
    </dgm:pt>
    <dgm:pt modelId="{5666C397-3677-44C1-93A1-82FC9847BDAC}">
      <dgm:prSet phldrT="[Texto]" custT="1"/>
      <dgm:spPr/>
      <dgm:t>
        <a:bodyPr/>
        <a:lstStyle/>
        <a:p>
          <a:r>
            <a:rPr lang="es-MX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POE fomenta el desarrollo de algunas de las habilidades necesarias para aprender ciencia y a la vez aprender cómo se genera el conocimiento científico, todo ello en el marco de la ciencia escolar</a:t>
          </a:r>
          <a:r>
            <a:rPr lang="es-MX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s-MX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C702DC-4DFE-422C-8F3D-A1B80CC856C9}" type="parTrans" cxnId="{70682C39-7140-4654-AFC5-D54AEDDEFF38}">
      <dgm:prSet/>
      <dgm:spPr/>
      <dgm:t>
        <a:bodyPr/>
        <a:lstStyle/>
        <a:p>
          <a:endParaRPr lang="es-MX"/>
        </a:p>
      </dgm:t>
    </dgm:pt>
    <dgm:pt modelId="{5F0158DF-F8FC-42EF-860C-88911573BE04}" type="sibTrans" cxnId="{70682C39-7140-4654-AFC5-D54AEDDEFF38}">
      <dgm:prSet/>
      <dgm:spPr/>
      <dgm:t>
        <a:bodyPr/>
        <a:lstStyle/>
        <a:p>
          <a:endParaRPr lang="es-MX"/>
        </a:p>
      </dgm:t>
    </dgm:pt>
    <dgm:pt modelId="{ED6A3059-6C7B-4815-A9EB-A015EC559D12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sz="9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196AB2-E9F7-4BBA-AB4C-053929CC4015}" type="parTrans" cxnId="{C37ADBAD-EFB4-47A0-B737-30B1ECBEF7FC}">
      <dgm:prSet/>
      <dgm:spPr/>
      <dgm:t>
        <a:bodyPr/>
        <a:lstStyle/>
        <a:p>
          <a:endParaRPr lang="es-MX"/>
        </a:p>
      </dgm:t>
    </dgm:pt>
    <dgm:pt modelId="{F91B1DCB-EFCF-4EE9-A618-490D773440CF}" type="sibTrans" cxnId="{C37ADBAD-EFB4-47A0-B737-30B1ECBEF7FC}">
      <dgm:prSet/>
      <dgm:spPr/>
      <dgm:t>
        <a:bodyPr/>
        <a:lstStyle/>
        <a:p>
          <a:endParaRPr lang="es-MX"/>
        </a:p>
      </dgm:t>
    </dgm:pt>
    <dgm:pt modelId="{09B8ED88-156D-4588-B3E1-4F3BB8D0FE47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 sz="800" dirty="0">
            <a:solidFill>
              <a:schemeClr val="tx1"/>
            </a:solidFill>
          </a:endParaRPr>
        </a:p>
      </dgm:t>
    </dgm:pt>
    <dgm:pt modelId="{B863001B-B82B-4642-A849-77B47374B2A6}" type="parTrans" cxnId="{C7F1CAFF-0EF1-4474-9F9E-90E2EADF9810}">
      <dgm:prSet/>
      <dgm:spPr/>
      <dgm:t>
        <a:bodyPr/>
        <a:lstStyle/>
        <a:p>
          <a:endParaRPr lang="es-MX"/>
        </a:p>
      </dgm:t>
    </dgm:pt>
    <dgm:pt modelId="{4641ED5E-1112-49C4-9FBE-025BCE33C467}" type="sibTrans" cxnId="{C7F1CAFF-0EF1-4474-9F9E-90E2EADF9810}">
      <dgm:prSet/>
      <dgm:spPr/>
      <dgm:t>
        <a:bodyPr/>
        <a:lstStyle/>
        <a:p>
          <a:endParaRPr lang="es-MX"/>
        </a:p>
      </dgm:t>
    </dgm:pt>
    <dgm:pt modelId="{DC0B7074-C40A-4896-AC86-49F4A7255DCD}" type="pres">
      <dgm:prSet presAssocID="{926E122B-EAD4-4EFA-940E-1E0BB6B917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90CEC0-DAFC-4BCE-9909-B0DE70ACAD37}" type="pres">
      <dgm:prSet presAssocID="{8CDC0E2B-889A-419B-8959-D17AC26E3134}" presName="centerShape" presStyleLbl="node0" presStyleIdx="0" presStyleCnt="1" custScaleX="132300" custScaleY="116616" custLinFactNeighborX="174" custLinFactNeighborY="0"/>
      <dgm:spPr/>
      <dgm:t>
        <a:bodyPr/>
        <a:lstStyle/>
        <a:p>
          <a:endParaRPr lang="es-MX"/>
        </a:p>
      </dgm:t>
    </dgm:pt>
    <dgm:pt modelId="{822ACFC5-45AE-4DC2-9FF5-8FF597AEF025}" type="pres">
      <dgm:prSet presAssocID="{FBC36B50-7E2E-46A1-A762-5B7ECF02D8D4}" presName="node" presStyleLbl="node1" presStyleIdx="0" presStyleCnt="10" custScaleX="174531" custScaleY="1263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E61BA6-9BD4-400C-A940-F78084A131D9}" type="pres">
      <dgm:prSet presAssocID="{FBC36B50-7E2E-46A1-A762-5B7ECF02D8D4}" presName="dummy" presStyleCnt="0"/>
      <dgm:spPr/>
    </dgm:pt>
    <dgm:pt modelId="{BB9EB7C0-2307-4550-BDC0-73BCAFFA4672}" type="pres">
      <dgm:prSet presAssocID="{64144602-9B85-4DE3-9D40-E8D30EA45EEF}" presName="sibTrans" presStyleLbl="sibTrans2D1" presStyleIdx="0" presStyleCnt="10"/>
      <dgm:spPr/>
    </dgm:pt>
    <dgm:pt modelId="{A1F5382C-CC6B-4C29-B3F3-09CB8363A86E}" type="pres">
      <dgm:prSet presAssocID="{09B8ED88-156D-4588-B3E1-4F3BB8D0FE47}" presName="node" presStyleLbl="node1" presStyleIdx="1" presStyleCnt="10" custRadScaleRad="99602" custRadScaleInc="1364">
        <dgm:presLayoutVars>
          <dgm:bulletEnabled val="1"/>
        </dgm:presLayoutVars>
      </dgm:prSet>
      <dgm:spPr/>
    </dgm:pt>
    <dgm:pt modelId="{1E204DEF-FCBA-4AA1-87A5-4E7B17D16246}" type="pres">
      <dgm:prSet presAssocID="{09B8ED88-156D-4588-B3E1-4F3BB8D0FE47}" presName="dummy" presStyleCnt="0"/>
      <dgm:spPr/>
    </dgm:pt>
    <dgm:pt modelId="{80F84CE6-5464-448C-8165-BEBCE951070E}" type="pres">
      <dgm:prSet presAssocID="{4641ED5E-1112-49C4-9FBE-025BCE33C467}" presName="sibTrans" presStyleLbl="sibTrans2D1" presStyleIdx="1" presStyleCnt="10"/>
      <dgm:spPr/>
    </dgm:pt>
    <dgm:pt modelId="{A53F1939-4691-438C-847D-88BAF4DCF47A}" type="pres">
      <dgm:prSet presAssocID="{3C350A21-38DD-470C-94E9-E24BBBFCC11E}" presName="node" presStyleLbl="node1" presStyleIdx="2" presStyleCnt="10" custScaleX="179194" custScaleY="1383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1E3B26-A58B-4F1D-ABB0-99E6CE1AE411}" type="pres">
      <dgm:prSet presAssocID="{3C350A21-38DD-470C-94E9-E24BBBFCC11E}" presName="dummy" presStyleCnt="0"/>
      <dgm:spPr/>
    </dgm:pt>
    <dgm:pt modelId="{EF5566C3-3F09-44B4-BD0D-1477EDD0E5D3}" type="pres">
      <dgm:prSet presAssocID="{E177BBCE-219A-42BC-BB6A-8AFAFC49D22C}" presName="sibTrans" presStyleLbl="sibTrans2D1" presStyleIdx="2" presStyleCnt="10"/>
      <dgm:spPr/>
    </dgm:pt>
    <dgm:pt modelId="{CE813E8E-6784-494B-9511-C10956FF2B1B}" type="pres">
      <dgm:prSet presAssocID="{EE49316A-F0BD-4FF9-9D9E-92F4B1E4D7A3}" presName="node" presStyleLbl="node1" presStyleIdx="3" presStyleCnt="10" custScaleX="168680" custScaleY="1374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C77C5C-9E35-48A4-8B09-17B99C24FD71}" type="pres">
      <dgm:prSet presAssocID="{EE49316A-F0BD-4FF9-9D9E-92F4B1E4D7A3}" presName="dummy" presStyleCnt="0"/>
      <dgm:spPr/>
    </dgm:pt>
    <dgm:pt modelId="{1ADBF619-32B7-4606-9C26-54F81B505430}" type="pres">
      <dgm:prSet presAssocID="{F7F4069A-D712-4157-A746-1F9487F1A37D}" presName="sibTrans" presStyleLbl="sibTrans2D1" presStyleIdx="3" presStyleCnt="10"/>
      <dgm:spPr/>
    </dgm:pt>
    <dgm:pt modelId="{F5FA5C06-2E80-4432-A261-37CD6416B8CA}" type="pres">
      <dgm:prSet presAssocID="{37150288-E72E-46FA-8C82-3F37547E160D}" presName="node" presStyleLbl="node1" presStyleIdx="4" presStyleCnt="10" custScaleX="161402" custScaleY="1509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A455F5-781B-4FFD-AA91-6441C1CC2EBE}" type="pres">
      <dgm:prSet presAssocID="{37150288-E72E-46FA-8C82-3F37547E160D}" presName="dummy" presStyleCnt="0"/>
      <dgm:spPr/>
    </dgm:pt>
    <dgm:pt modelId="{CB9372AA-89C2-46BF-BD82-61BA5A8A9812}" type="pres">
      <dgm:prSet presAssocID="{CF1A29BD-955F-4BE4-B58F-AC346667C612}" presName="sibTrans" presStyleLbl="sibTrans2D1" presStyleIdx="4" presStyleCnt="10"/>
      <dgm:spPr/>
    </dgm:pt>
    <dgm:pt modelId="{87FD0B3D-4546-4A5C-A30D-B74BA56F08E6}" type="pres">
      <dgm:prSet presAssocID="{0E77CC74-CDB4-4EE5-ABBF-DBE67B048B95}" presName="node" presStyleLbl="node1" presStyleIdx="5" presStyleCnt="10" custScaleX="147778" custScaleY="154933" custRadScaleRad="101871" custRadScaleInc="227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062359-42A0-4D96-A88F-51BAEABD132A}" type="pres">
      <dgm:prSet presAssocID="{0E77CC74-CDB4-4EE5-ABBF-DBE67B048B95}" presName="dummy" presStyleCnt="0"/>
      <dgm:spPr/>
    </dgm:pt>
    <dgm:pt modelId="{01C0DB69-5A9F-4A4E-83A1-B2523CC34A5F}" type="pres">
      <dgm:prSet presAssocID="{74A04CC4-0B32-450A-86C6-CCB5B9F8712E}" presName="sibTrans" presStyleLbl="sibTrans2D1" presStyleIdx="5" presStyleCnt="10"/>
      <dgm:spPr/>
    </dgm:pt>
    <dgm:pt modelId="{D0B7A8BD-1248-41B6-9A61-71A814DA686C}" type="pres">
      <dgm:prSet presAssocID="{9D3928B0-0E0C-4DF4-97E3-E7DA53636FC1}" presName="node" presStyleLbl="node1" presStyleIdx="6" presStyleCnt="10" custScaleX="160907" custScaleY="147571" custRadScaleRad="103047" custRadScaleInc="208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124305-2283-49B6-9651-40045C428832}" type="pres">
      <dgm:prSet presAssocID="{9D3928B0-0E0C-4DF4-97E3-E7DA53636FC1}" presName="dummy" presStyleCnt="0"/>
      <dgm:spPr/>
    </dgm:pt>
    <dgm:pt modelId="{88514F42-E989-46BA-A3CF-12536C17A38C}" type="pres">
      <dgm:prSet presAssocID="{75A9BE53-A1A6-4D20-9456-AA0025322FFD}" presName="sibTrans" presStyleLbl="sibTrans2D1" presStyleIdx="6" presStyleCnt="10"/>
      <dgm:spPr/>
    </dgm:pt>
    <dgm:pt modelId="{D0D3BBEC-1779-46B9-99AC-D609C926129B}" type="pres">
      <dgm:prSet presAssocID="{F43F4BF0-2A90-4F46-875D-D039BABB7B13}" presName="node" presStyleLbl="node1" presStyleIdx="7" presStyleCnt="10" custScaleX="177399" custScaleY="1254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E26C18-FCC5-41D5-91BF-514CDB0F9935}" type="pres">
      <dgm:prSet presAssocID="{F43F4BF0-2A90-4F46-875D-D039BABB7B13}" presName="dummy" presStyleCnt="0"/>
      <dgm:spPr/>
    </dgm:pt>
    <dgm:pt modelId="{C7B7A214-8491-40E7-BB60-6860C2A3EFB2}" type="pres">
      <dgm:prSet presAssocID="{1783A559-6806-43F2-949C-DE930DCC1D4D}" presName="sibTrans" presStyleLbl="sibTrans2D1" presStyleIdx="7" presStyleCnt="10"/>
      <dgm:spPr/>
    </dgm:pt>
    <dgm:pt modelId="{0C408D02-D1D2-4A39-8891-EA975E527492}" type="pres">
      <dgm:prSet presAssocID="{5666C397-3677-44C1-93A1-82FC9847BDAC}" presName="node" presStyleLbl="node1" presStyleIdx="8" presStyleCnt="10" custScaleX="171081" custScaleY="1394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4278FA-DBC9-422F-8263-3F8779903009}" type="pres">
      <dgm:prSet presAssocID="{5666C397-3677-44C1-93A1-82FC9847BDAC}" presName="dummy" presStyleCnt="0"/>
      <dgm:spPr/>
    </dgm:pt>
    <dgm:pt modelId="{61A4B1BD-67A0-4CDE-A733-C1E809BF44A3}" type="pres">
      <dgm:prSet presAssocID="{5F0158DF-F8FC-42EF-860C-88911573BE04}" presName="sibTrans" presStyleLbl="sibTrans2D1" presStyleIdx="8" presStyleCnt="10"/>
      <dgm:spPr/>
    </dgm:pt>
    <dgm:pt modelId="{574C167A-90AD-4969-ABAB-FE79BC1DE3F1}" type="pres">
      <dgm:prSet presAssocID="{ED6A3059-6C7B-4815-A9EB-A015EC559D12}" presName="node" presStyleLbl="node1" presStyleIdx="9" presStyleCnt="10">
        <dgm:presLayoutVars>
          <dgm:bulletEnabled val="1"/>
        </dgm:presLayoutVars>
      </dgm:prSet>
      <dgm:spPr/>
    </dgm:pt>
    <dgm:pt modelId="{338EAF0F-D00A-472F-BB8C-701AB85BD6E3}" type="pres">
      <dgm:prSet presAssocID="{ED6A3059-6C7B-4815-A9EB-A015EC559D12}" presName="dummy" presStyleCnt="0"/>
      <dgm:spPr/>
    </dgm:pt>
    <dgm:pt modelId="{69AB25FD-3144-4386-8D32-E6F7DD7EAF75}" type="pres">
      <dgm:prSet presAssocID="{F91B1DCB-EFCF-4EE9-A618-490D773440CF}" presName="sibTrans" presStyleLbl="sibTrans2D1" presStyleIdx="9" presStyleCnt="10"/>
      <dgm:spPr/>
    </dgm:pt>
  </dgm:ptLst>
  <dgm:cxnLst>
    <dgm:cxn modelId="{34F4ABAE-5D01-4A0B-A0CD-7BF91596827C}" type="presOf" srcId="{4641ED5E-1112-49C4-9FBE-025BCE33C467}" destId="{80F84CE6-5464-448C-8165-BEBCE951070E}" srcOrd="0" destOrd="0" presId="urn:microsoft.com/office/officeart/2005/8/layout/radial6"/>
    <dgm:cxn modelId="{507CE105-9BBF-4051-889F-5EDD950F9B30}" srcId="{8CDC0E2B-889A-419B-8959-D17AC26E3134}" destId="{9D3928B0-0E0C-4DF4-97E3-E7DA53636FC1}" srcOrd="6" destOrd="0" parTransId="{19127484-7E37-44A5-A564-34DD6DCB4668}" sibTransId="{75A9BE53-A1A6-4D20-9456-AA0025322FFD}"/>
    <dgm:cxn modelId="{FA060C7A-1441-4399-9E98-1D47C0D19856}" type="presOf" srcId="{75A9BE53-A1A6-4D20-9456-AA0025322FFD}" destId="{88514F42-E989-46BA-A3CF-12536C17A38C}" srcOrd="0" destOrd="0" presId="urn:microsoft.com/office/officeart/2005/8/layout/radial6"/>
    <dgm:cxn modelId="{97DD2568-A29F-4A13-9568-91E5850258DC}" srcId="{8CDC0E2B-889A-419B-8959-D17AC26E3134}" destId="{0E77CC74-CDB4-4EE5-ABBF-DBE67B048B95}" srcOrd="5" destOrd="0" parTransId="{8E99B790-FE89-44A9-882B-2FC60E9A5205}" sibTransId="{74A04CC4-0B32-450A-86C6-CCB5B9F8712E}"/>
    <dgm:cxn modelId="{0C69C765-9038-40EA-8AA3-43DA80CFC65E}" srcId="{8CDC0E2B-889A-419B-8959-D17AC26E3134}" destId="{37150288-E72E-46FA-8C82-3F37547E160D}" srcOrd="4" destOrd="0" parTransId="{AF846228-3667-4423-8C39-39D3185562A3}" sibTransId="{CF1A29BD-955F-4BE4-B58F-AC346667C612}"/>
    <dgm:cxn modelId="{9376D39E-9ABD-4A46-B26A-AC57E870C7C2}" type="presOf" srcId="{926E122B-EAD4-4EFA-940E-1E0BB6B9179E}" destId="{DC0B7074-C40A-4896-AC86-49F4A7255DCD}" srcOrd="0" destOrd="0" presId="urn:microsoft.com/office/officeart/2005/8/layout/radial6"/>
    <dgm:cxn modelId="{C877BE60-7E6F-4713-B1A6-D9C29ECA3A6B}" type="presOf" srcId="{FBC36B50-7E2E-46A1-A762-5B7ECF02D8D4}" destId="{822ACFC5-45AE-4DC2-9FF5-8FF597AEF025}" srcOrd="0" destOrd="0" presId="urn:microsoft.com/office/officeart/2005/8/layout/radial6"/>
    <dgm:cxn modelId="{717DFA5E-8EA9-401A-BB00-798B9254AC96}" srcId="{926E122B-EAD4-4EFA-940E-1E0BB6B9179E}" destId="{8CDC0E2B-889A-419B-8959-D17AC26E3134}" srcOrd="0" destOrd="0" parTransId="{50FA62BB-C756-4F0F-9F69-691B06B8E719}" sibTransId="{C29E84C5-EC0C-4B33-9E9D-C4E68E506F7C}"/>
    <dgm:cxn modelId="{419DDAB2-7114-4B51-9969-FB31AC22D301}" srcId="{8CDC0E2B-889A-419B-8959-D17AC26E3134}" destId="{EE49316A-F0BD-4FF9-9D9E-92F4B1E4D7A3}" srcOrd="3" destOrd="0" parTransId="{326A1299-7CCE-4577-A56F-CA8B573A3604}" sibTransId="{F7F4069A-D712-4157-A746-1F9487F1A37D}"/>
    <dgm:cxn modelId="{D4DFB043-1596-4CD2-9260-74057BC6EDCB}" type="presOf" srcId="{5666C397-3677-44C1-93A1-82FC9847BDAC}" destId="{0C408D02-D1D2-4A39-8891-EA975E527492}" srcOrd="0" destOrd="0" presId="urn:microsoft.com/office/officeart/2005/8/layout/radial6"/>
    <dgm:cxn modelId="{E7E1E180-DFEA-4623-A7AD-6BCF763F4605}" type="presOf" srcId="{3C350A21-38DD-470C-94E9-E24BBBFCC11E}" destId="{A53F1939-4691-438C-847D-88BAF4DCF47A}" srcOrd="0" destOrd="0" presId="urn:microsoft.com/office/officeart/2005/8/layout/radial6"/>
    <dgm:cxn modelId="{C7F1CAFF-0EF1-4474-9F9E-90E2EADF9810}" srcId="{8CDC0E2B-889A-419B-8959-D17AC26E3134}" destId="{09B8ED88-156D-4588-B3E1-4F3BB8D0FE47}" srcOrd="1" destOrd="0" parTransId="{B863001B-B82B-4642-A849-77B47374B2A6}" sibTransId="{4641ED5E-1112-49C4-9FBE-025BCE33C467}"/>
    <dgm:cxn modelId="{6C584DBA-FCD7-494F-ABE1-296449F6EFD9}" type="presOf" srcId="{9D3928B0-0E0C-4DF4-97E3-E7DA53636FC1}" destId="{D0B7A8BD-1248-41B6-9A61-71A814DA686C}" srcOrd="0" destOrd="0" presId="urn:microsoft.com/office/officeart/2005/8/layout/radial6"/>
    <dgm:cxn modelId="{AD0EB8AA-674C-49C7-A6F1-896212FA4EA5}" type="presOf" srcId="{74A04CC4-0B32-450A-86C6-CCB5B9F8712E}" destId="{01C0DB69-5A9F-4A4E-83A1-B2523CC34A5F}" srcOrd="0" destOrd="0" presId="urn:microsoft.com/office/officeart/2005/8/layout/radial6"/>
    <dgm:cxn modelId="{079DC36D-A92F-4DF4-93D5-D9994A977138}" type="presOf" srcId="{F91B1DCB-EFCF-4EE9-A618-490D773440CF}" destId="{69AB25FD-3144-4386-8D32-E6F7DD7EAF75}" srcOrd="0" destOrd="0" presId="urn:microsoft.com/office/officeart/2005/8/layout/radial6"/>
    <dgm:cxn modelId="{1DE303C9-0457-46B5-A14D-CE25F1DA3CD6}" type="presOf" srcId="{EE49316A-F0BD-4FF9-9D9E-92F4B1E4D7A3}" destId="{CE813E8E-6784-494B-9511-C10956FF2B1B}" srcOrd="0" destOrd="0" presId="urn:microsoft.com/office/officeart/2005/8/layout/radial6"/>
    <dgm:cxn modelId="{BDD66151-3523-4A5A-9467-C45C070316E1}" type="presOf" srcId="{CF1A29BD-955F-4BE4-B58F-AC346667C612}" destId="{CB9372AA-89C2-46BF-BD82-61BA5A8A9812}" srcOrd="0" destOrd="0" presId="urn:microsoft.com/office/officeart/2005/8/layout/radial6"/>
    <dgm:cxn modelId="{931B2A71-9BD1-4C7E-8AE0-18A4A57F016E}" type="presOf" srcId="{37150288-E72E-46FA-8C82-3F37547E160D}" destId="{F5FA5C06-2E80-4432-A261-37CD6416B8CA}" srcOrd="0" destOrd="0" presId="urn:microsoft.com/office/officeart/2005/8/layout/radial6"/>
    <dgm:cxn modelId="{C37ADBAD-EFB4-47A0-B737-30B1ECBEF7FC}" srcId="{8CDC0E2B-889A-419B-8959-D17AC26E3134}" destId="{ED6A3059-6C7B-4815-A9EB-A015EC559D12}" srcOrd="9" destOrd="0" parTransId="{72196AB2-E9F7-4BBA-AB4C-053929CC4015}" sibTransId="{F91B1DCB-EFCF-4EE9-A618-490D773440CF}"/>
    <dgm:cxn modelId="{C7976137-2899-4782-96C7-9B83C7C29139}" srcId="{8CDC0E2B-889A-419B-8959-D17AC26E3134}" destId="{F43F4BF0-2A90-4F46-875D-D039BABB7B13}" srcOrd="7" destOrd="0" parTransId="{FA913423-D3DE-402A-B887-031544BC0DDC}" sibTransId="{1783A559-6806-43F2-949C-DE930DCC1D4D}"/>
    <dgm:cxn modelId="{8F2D6C3D-6190-4EBC-A3D7-DFD9BC0CA2C8}" type="presOf" srcId="{0E77CC74-CDB4-4EE5-ABBF-DBE67B048B95}" destId="{87FD0B3D-4546-4A5C-A30D-B74BA56F08E6}" srcOrd="0" destOrd="0" presId="urn:microsoft.com/office/officeart/2005/8/layout/radial6"/>
    <dgm:cxn modelId="{FE8724DC-59B2-451E-9847-9404D6BBBB49}" type="presOf" srcId="{E177BBCE-219A-42BC-BB6A-8AFAFC49D22C}" destId="{EF5566C3-3F09-44B4-BD0D-1477EDD0E5D3}" srcOrd="0" destOrd="0" presId="urn:microsoft.com/office/officeart/2005/8/layout/radial6"/>
    <dgm:cxn modelId="{6F86FE6B-0121-4494-9B04-1BE330D0D2D8}" type="presOf" srcId="{8CDC0E2B-889A-419B-8959-D17AC26E3134}" destId="{9F90CEC0-DAFC-4BCE-9909-B0DE70ACAD37}" srcOrd="0" destOrd="0" presId="urn:microsoft.com/office/officeart/2005/8/layout/radial6"/>
    <dgm:cxn modelId="{6B06EDEF-CC1A-4E25-8F6F-DFD16FC763C6}" type="presOf" srcId="{5F0158DF-F8FC-42EF-860C-88911573BE04}" destId="{61A4B1BD-67A0-4CDE-A733-C1E809BF44A3}" srcOrd="0" destOrd="0" presId="urn:microsoft.com/office/officeart/2005/8/layout/radial6"/>
    <dgm:cxn modelId="{AA2C280F-371D-42EA-A6AA-33D7AA8FF033}" type="presOf" srcId="{1783A559-6806-43F2-949C-DE930DCC1D4D}" destId="{C7B7A214-8491-40E7-BB60-6860C2A3EFB2}" srcOrd="0" destOrd="0" presId="urn:microsoft.com/office/officeart/2005/8/layout/radial6"/>
    <dgm:cxn modelId="{049E5AAE-963D-4E93-BF23-FBDC0224E26B}" type="presOf" srcId="{ED6A3059-6C7B-4815-A9EB-A015EC559D12}" destId="{574C167A-90AD-4969-ABAB-FE79BC1DE3F1}" srcOrd="0" destOrd="0" presId="urn:microsoft.com/office/officeart/2005/8/layout/radial6"/>
    <dgm:cxn modelId="{BE6E6E70-34CA-4C89-B381-54C02447F552}" type="presOf" srcId="{09B8ED88-156D-4588-B3E1-4F3BB8D0FE47}" destId="{A1F5382C-CC6B-4C29-B3F3-09CB8363A86E}" srcOrd="0" destOrd="0" presId="urn:microsoft.com/office/officeart/2005/8/layout/radial6"/>
    <dgm:cxn modelId="{404058B5-6E4E-4E46-84D1-1D5A7BE443BC}" type="presOf" srcId="{F7F4069A-D712-4157-A746-1F9487F1A37D}" destId="{1ADBF619-32B7-4606-9C26-54F81B505430}" srcOrd="0" destOrd="0" presId="urn:microsoft.com/office/officeart/2005/8/layout/radial6"/>
    <dgm:cxn modelId="{0AF83808-A884-453E-AB03-5CE6BC8A7FBF}" srcId="{8CDC0E2B-889A-419B-8959-D17AC26E3134}" destId="{FBC36B50-7E2E-46A1-A762-5B7ECF02D8D4}" srcOrd="0" destOrd="0" parTransId="{0E390393-537F-45E2-910B-B9A39569CCC5}" sibTransId="{64144602-9B85-4DE3-9D40-E8D30EA45EEF}"/>
    <dgm:cxn modelId="{233379A5-BC15-4067-BF68-6ED08630018A}" srcId="{8CDC0E2B-889A-419B-8959-D17AC26E3134}" destId="{3C350A21-38DD-470C-94E9-E24BBBFCC11E}" srcOrd="2" destOrd="0" parTransId="{6FCE615F-F646-46EF-8D3D-7FC58743BCFA}" sibTransId="{E177BBCE-219A-42BC-BB6A-8AFAFC49D22C}"/>
    <dgm:cxn modelId="{230C4BA3-E2A9-4293-9847-F36B7BAB1E06}" type="presOf" srcId="{F43F4BF0-2A90-4F46-875D-D039BABB7B13}" destId="{D0D3BBEC-1779-46B9-99AC-D609C926129B}" srcOrd="0" destOrd="0" presId="urn:microsoft.com/office/officeart/2005/8/layout/radial6"/>
    <dgm:cxn modelId="{B1503D82-D3CA-422E-AD90-BECD3F473277}" type="presOf" srcId="{64144602-9B85-4DE3-9D40-E8D30EA45EEF}" destId="{BB9EB7C0-2307-4550-BDC0-73BCAFFA4672}" srcOrd="0" destOrd="0" presId="urn:microsoft.com/office/officeart/2005/8/layout/radial6"/>
    <dgm:cxn modelId="{70682C39-7140-4654-AFC5-D54AEDDEFF38}" srcId="{8CDC0E2B-889A-419B-8959-D17AC26E3134}" destId="{5666C397-3677-44C1-93A1-82FC9847BDAC}" srcOrd="8" destOrd="0" parTransId="{17C702DC-4DFE-422C-8F3D-A1B80CC856C9}" sibTransId="{5F0158DF-F8FC-42EF-860C-88911573BE04}"/>
    <dgm:cxn modelId="{C083761B-F19F-4DD0-B476-92383598B5C6}" type="presParOf" srcId="{DC0B7074-C40A-4896-AC86-49F4A7255DCD}" destId="{9F90CEC0-DAFC-4BCE-9909-B0DE70ACAD37}" srcOrd="0" destOrd="0" presId="urn:microsoft.com/office/officeart/2005/8/layout/radial6"/>
    <dgm:cxn modelId="{5DE19888-D4A1-45F0-9607-96F33537C143}" type="presParOf" srcId="{DC0B7074-C40A-4896-AC86-49F4A7255DCD}" destId="{822ACFC5-45AE-4DC2-9FF5-8FF597AEF025}" srcOrd="1" destOrd="0" presId="urn:microsoft.com/office/officeart/2005/8/layout/radial6"/>
    <dgm:cxn modelId="{DDCA5370-BA2E-4314-A178-6F392517B870}" type="presParOf" srcId="{DC0B7074-C40A-4896-AC86-49F4A7255DCD}" destId="{DCE61BA6-9BD4-400C-A940-F78084A131D9}" srcOrd="2" destOrd="0" presId="urn:microsoft.com/office/officeart/2005/8/layout/radial6"/>
    <dgm:cxn modelId="{258CCE86-583A-48C5-82F9-297904AFF56D}" type="presParOf" srcId="{DC0B7074-C40A-4896-AC86-49F4A7255DCD}" destId="{BB9EB7C0-2307-4550-BDC0-73BCAFFA4672}" srcOrd="3" destOrd="0" presId="urn:microsoft.com/office/officeart/2005/8/layout/radial6"/>
    <dgm:cxn modelId="{3AD0F154-6A2B-4ACC-85AE-487C0B07B21E}" type="presParOf" srcId="{DC0B7074-C40A-4896-AC86-49F4A7255DCD}" destId="{A1F5382C-CC6B-4C29-B3F3-09CB8363A86E}" srcOrd="4" destOrd="0" presId="urn:microsoft.com/office/officeart/2005/8/layout/radial6"/>
    <dgm:cxn modelId="{710BF274-CCF6-4592-AB6E-D6E34A6E5477}" type="presParOf" srcId="{DC0B7074-C40A-4896-AC86-49F4A7255DCD}" destId="{1E204DEF-FCBA-4AA1-87A5-4E7B17D16246}" srcOrd="5" destOrd="0" presId="urn:microsoft.com/office/officeart/2005/8/layout/radial6"/>
    <dgm:cxn modelId="{5F30174C-599B-42DF-90F0-B0290B9EB38E}" type="presParOf" srcId="{DC0B7074-C40A-4896-AC86-49F4A7255DCD}" destId="{80F84CE6-5464-448C-8165-BEBCE951070E}" srcOrd="6" destOrd="0" presId="urn:microsoft.com/office/officeart/2005/8/layout/radial6"/>
    <dgm:cxn modelId="{7425AFCC-428F-4E12-9E8C-A81AA6FF2D20}" type="presParOf" srcId="{DC0B7074-C40A-4896-AC86-49F4A7255DCD}" destId="{A53F1939-4691-438C-847D-88BAF4DCF47A}" srcOrd="7" destOrd="0" presId="urn:microsoft.com/office/officeart/2005/8/layout/radial6"/>
    <dgm:cxn modelId="{70D6605E-3E70-45D2-99D0-BE116C1E93AB}" type="presParOf" srcId="{DC0B7074-C40A-4896-AC86-49F4A7255DCD}" destId="{5A1E3B26-A58B-4F1D-ABB0-99E6CE1AE411}" srcOrd="8" destOrd="0" presId="urn:microsoft.com/office/officeart/2005/8/layout/radial6"/>
    <dgm:cxn modelId="{A807B75E-AA52-4D3A-B583-63DBFA8D577B}" type="presParOf" srcId="{DC0B7074-C40A-4896-AC86-49F4A7255DCD}" destId="{EF5566C3-3F09-44B4-BD0D-1477EDD0E5D3}" srcOrd="9" destOrd="0" presId="urn:microsoft.com/office/officeart/2005/8/layout/radial6"/>
    <dgm:cxn modelId="{9AEA2CFF-1D4A-480C-9A91-776152A8017C}" type="presParOf" srcId="{DC0B7074-C40A-4896-AC86-49F4A7255DCD}" destId="{CE813E8E-6784-494B-9511-C10956FF2B1B}" srcOrd="10" destOrd="0" presId="urn:microsoft.com/office/officeart/2005/8/layout/radial6"/>
    <dgm:cxn modelId="{43A022FC-EAA5-437D-B748-C69BD2B26A8F}" type="presParOf" srcId="{DC0B7074-C40A-4896-AC86-49F4A7255DCD}" destId="{67C77C5C-9E35-48A4-8B09-17B99C24FD71}" srcOrd="11" destOrd="0" presId="urn:microsoft.com/office/officeart/2005/8/layout/radial6"/>
    <dgm:cxn modelId="{593935BE-06EE-499A-BAD5-4F11E4C8C4F3}" type="presParOf" srcId="{DC0B7074-C40A-4896-AC86-49F4A7255DCD}" destId="{1ADBF619-32B7-4606-9C26-54F81B505430}" srcOrd="12" destOrd="0" presId="urn:microsoft.com/office/officeart/2005/8/layout/radial6"/>
    <dgm:cxn modelId="{47EDFCC1-51B7-4E59-A7AF-41CCA6AFA44E}" type="presParOf" srcId="{DC0B7074-C40A-4896-AC86-49F4A7255DCD}" destId="{F5FA5C06-2E80-4432-A261-37CD6416B8CA}" srcOrd="13" destOrd="0" presId="urn:microsoft.com/office/officeart/2005/8/layout/radial6"/>
    <dgm:cxn modelId="{86834BB5-FC70-4117-854B-015215284662}" type="presParOf" srcId="{DC0B7074-C40A-4896-AC86-49F4A7255DCD}" destId="{B9A455F5-781B-4FFD-AA91-6441C1CC2EBE}" srcOrd="14" destOrd="0" presId="urn:microsoft.com/office/officeart/2005/8/layout/radial6"/>
    <dgm:cxn modelId="{59FC28EB-A422-4B7A-BA0E-BDEEDF7D0D37}" type="presParOf" srcId="{DC0B7074-C40A-4896-AC86-49F4A7255DCD}" destId="{CB9372AA-89C2-46BF-BD82-61BA5A8A9812}" srcOrd="15" destOrd="0" presId="urn:microsoft.com/office/officeart/2005/8/layout/radial6"/>
    <dgm:cxn modelId="{04FA79BB-85DE-489C-9DDF-F288539E3D31}" type="presParOf" srcId="{DC0B7074-C40A-4896-AC86-49F4A7255DCD}" destId="{87FD0B3D-4546-4A5C-A30D-B74BA56F08E6}" srcOrd="16" destOrd="0" presId="urn:microsoft.com/office/officeart/2005/8/layout/radial6"/>
    <dgm:cxn modelId="{BC5EBADC-DC5E-4FCF-9BDF-5D63A98CE2EE}" type="presParOf" srcId="{DC0B7074-C40A-4896-AC86-49F4A7255DCD}" destId="{93062359-42A0-4D96-A88F-51BAEABD132A}" srcOrd="17" destOrd="0" presId="urn:microsoft.com/office/officeart/2005/8/layout/radial6"/>
    <dgm:cxn modelId="{3D1C5B51-8E2F-4D7F-8A63-8FC5A9E8D3E7}" type="presParOf" srcId="{DC0B7074-C40A-4896-AC86-49F4A7255DCD}" destId="{01C0DB69-5A9F-4A4E-83A1-B2523CC34A5F}" srcOrd="18" destOrd="0" presId="urn:microsoft.com/office/officeart/2005/8/layout/radial6"/>
    <dgm:cxn modelId="{BD843A64-7237-40E9-A8E1-ABEB9A25DDF2}" type="presParOf" srcId="{DC0B7074-C40A-4896-AC86-49F4A7255DCD}" destId="{D0B7A8BD-1248-41B6-9A61-71A814DA686C}" srcOrd="19" destOrd="0" presId="urn:microsoft.com/office/officeart/2005/8/layout/radial6"/>
    <dgm:cxn modelId="{FAA0B67A-8F40-4ADD-B881-43219D5BA761}" type="presParOf" srcId="{DC0B7074-C40A-4896-AC86-49F4A7255DCD}" destId="{40124305-2283-49B6-9651-40045C428832}" srcOrd="20" destOrd="0" presId="urn:microsoft.com/office/officeart/2005/8/layout/radial6"/>
    <dgm:cxn modelId="{49AE0759-57EA-47F9-AFC3-0388BB4ABE3A}" type="presParOf" srcId="{DC0B7074-C40A-4896-AC86-49F4A7255DCD}" destId="{88514F42-E989-46BA-A3CF-12536C17A38C}" srcOrd="21" destOrd="0" presId="urn:microsoft.com/office/officeart/2005/8/layout/radial6"/>
    <dgm:cxn modelId="{68FC82B7-5346-4D51-AF94-0E0B6B8850E6}" type="presParOf" srcId="{DC0B7074-C40A-4896-AC86-49F4A7255DCD}" destId="{D0D3BBEC-1779-46B9-99AC-D609C926129B}" srcOrd="22" destOrd="0" presId="urn:microsoft.com/office/officeart/2005/8/layout/radial6"/>
    <dgm:cxn modelId="{717C8C80-C57F-4A5A-8E27-2D55D9E7A080}" type="presParOf" srcId="{DC0B7074-C40A-4896-AC86-49F4A7255DCD}" destId="{1EE26C18-FCC5-41D5-91BF-514CDB0F9935}" srcOrd="23" destOrd="0" presId="urn:microsoft.com/office/officeart/2005/8/layout/radial6"/>
    <dgm:cxn modelId="{131D422E-688A-4F78-A53D-C862C1D668A2}" type="presParOf" srcId="{DC0B7074-C40A-4896-AC86-49F4A7255DCD}" destId="{C7B7A214-8491-40E7-BB60-6860C2A3EFB2}" srcOrd="24" destOrd="0" presId="urn:microsoft.com/office/officeart/2005/8/layout/radial6"/>
    <dgm:cxn modelId="{42B778CF-19F7-4D73-B94A-25541E132FA9}" type="presParOf" srcId="{DC0B7074-C40A-4896-AC86-49F4A7255DCD}" destId="{0C408D02-D1D2-4A39-8891-EA975E527492}" srcOrd="25" destOrd="0" presId="urn:microsoft.com/office/officeart/2005/8/layout/radial6"/>
    <dgm:cxn modelId="{14AE3020-E877-4BE4-B421-A6363BAD1F3F}" type="presParOf" srcId="{DC0B7074-C40A-4896-AC86-49F4A7255DCD}" destId="{4D4278FA-DBC9-422F-8263-3F8779903009}" srcOrd="26" destOrd="0" presId="urn:microsoft.com/office/officeart/2005/8/layout/radial6"/>
    <dgm:cxn modelId="{B2652BCE-596D-4AF0-B97E-58D8C157C32E}" type="presParOf" srcId="{DC0B7074-C40A-4896-AC86-49F4A7255DCD}" destId="{61A4B1BD-67A0-4CDE-A733-C1E809BF44A3}" srcOrd="27" destOrd="0" presId="urn:microsoft.com/office/officeart/2005/8/layout/radial6"/>
    <dgm:cxn modelId="{6D6939AC-1A71-4EBC-8E1A-08A1F11D9813}" type="presParOf" srcId="{DC0B7074-C40A-4896-AC86-49F4A7255DCD}" destId="{574C167A-90AD-4969-ABAB-FE79BC1DE3F1}" srcOrd="28" destOrd="0" presId="urn:microsoft.com/office/officeart/2005/8/layout/radial6"/>
    <dgm:cxn modelId="{CE6E8BF7-5767-4DE5-A514-352981D2FF34}" type="presParOf" srcId="{DC0B7074-C40A-4896-AC86-49F4A7255DCD}" destId="{338EAF0F-D00A-472F-BB8C-701AB85BD6E3}" srcOrd="29" destOrd="0" presId="urn:microsoft.com/office/officeart/2005/8/layout/radial6"/>
    <dgm:cxn modelId="{E2E6E905-C0D3-4F4F-ADB9-16BB0EED901D}" type="presParOf" srcId="{DC0B7074-C40A-4896-AC86-49F4A7255DCD}" destId="{69AB25FD-3144-4386-8D32-E6F7DD7EAF75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B25FD-3144-4386-8D32-E6F7DD7EAF75}">
      <dsp:nvSpPr>
        <dsp:cNvPr id="0" name=""/>
        <dsp:cNvSpPr/>
      </dsp:nvSpPr>
      <dsp:spPr>
        <a:xfrm>
          <a:off x="1718879" y="392172"/>
          <a:ext cx="5194268" cy="5194268"/>
        </a:xfrm>
        <a:prstGeom prst="blockArc">
          <a:avLst>
            <a:gd name="adj1" fmla="val 14040000"/>
            <a:gd name="adj2" fmla="val 16200000"/>
            <a:gd name="adj3" fmla="val 275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4B1BD-67A0-4CDE-A733-C1E809BF44A3}">
      <dsp:nvSpPr>
        <dsp:cNvPr id="0" name=""/>
        <dsp:cNvSpPr/>
      </dsp:nvSpPr>
      <dsp:spPr>
        <a:xfrm>
          <a:off x="1718879" y="392172"/>
          <a:ext cx="5194268" cy="5194268"/>
        </a:xfrm>
        <a:prstGeom prst="blockArc">
          <a:avLst>
            <a:gd name="adj1" fmla="val 11880000"/>
            <a:gd name="adj2" fmla="val 14040000"/>
            <a:gd name="adj3" fmla="val 2759"/>
          </a:avLst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7A214-8491-40E7-BB60-6860C2A3EFB2}">
      <dsp:nvSpPr>
        <dsp:cNvPr id="0" name=""/>
        <dsp:cNvSpPr/>
      </dsp:nvSpPr>
      <dsp:spPr>
        <a:xfrm>
          <a:off x="1718879" y="392172"/>
          <a:ext cx="5194268" cy="5194268"/>
        </a:xfrm>
        <a:prstGeom prst="blockArc">
          <a:avLst>
            <a:gd name="adj1" fmla="val 9720000"/>
            <a:gd name="adj2" fmla="val 11880000"/>
            <a:gd name="adj3" fmla="val 2759"/>
          </a:avLst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14F42-E989-46BA-A3CF-12536C17A38C}">
      <dsp:nvSpPr>
        <dsp:cNvPr id="0" name=""/>
        <dsp:cNvSpPr/>
      </dsp:nvSpPr>
      <dsp:spPr>
        <a:xfrm>
          <a:off x="1758566" y="526754"/>
          <a:ext cx="5194268" cy="5194268"/>
        </a:xfrm>
        <a:prstGeom prst="blockArc">
          <a:avLst>
            <a:gd name="adj1" fmla="val 7864199"/>
            <a:gd name="adj2" fmla="val 9908348"/>
            <a:gd name="adj3" fmla="val 2759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0DB69-5A9F-4A4E-83A1-B2523CC34A5F}">
      <dsp:nvSpPr>
        <dsp:cNvPr id="0" name=""/>
        <dsp:cNvSpPr/>
      </dsp:nvSpPr>
      <dsp:spPr>
        <a:xfrm>
          <a:off x="1590343" y="392176"/>
          <a:ext cx="5194268" cy="5194268"/>
        </a:xfrm>
        <a:prstGeom prst="blockArc">
          <a:avLst>
            <a:gd name="adj1" fmla="val 5394179"/>
            <a:gd name="adj2" fmla="val 7574965"/>
            <a:gd name="adj3" fmla="val 2759"/>
          </a:avLst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372AA-89C2-46BF-BD82-61BA5A8A9812}">
      <dsp:nvSpPr>
        <dsp:cNvPr id="0" name=""/>
        <dsp:cNvSpPr/>
      </dsp:nvSpPr>
      <dsp:spPr>
        <a:xfrm>
          <a:off x="1714995" y="395000"/>
          <a:ext cx="5194268" cy="5194268"/>
        </a:xfrm>
        <a:prstGeom prst="blockArc">
          <a:avLst>
            <a:gd name="adj1" fmla="val 3233552"/>
            <a:gd name="adj2" fmla="val 5561545"/>
            <a:gd name="adj3" fmla="val 2759"/>
          </a:avLst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BF619-32B7-4606-9C26-54F81B505430}">
      <dsp:nvSpPr>
        <dsp:cNvPr id="0" name=""/>
        <dsp:cNvSpPr/>
      </dsp:nvSpPr>
      <dsp:spPr>
        <a:xfrm>
          <a:off x="1718879" y="392172"/>
          <a:ext cx="5194268" cy="5194268"/>
        </a:xfrm>
        <a:prstGeom prst="blockArc">
          <a:avLst>
            <a:gd name="adj1" fmla="val 1080000"/>
            <a:gd name="adj2" fmla="val 3240000"/>
            <a:gd name="adj3" fmla="val 2759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566C3-3F09-44B4-BD0D-1477EDD0E5D3}">
      <dsp:nvSpPr>
        <dsp:cNvPr id="0" name=""/>
        <dsp:cNvSpPr/>
      </dsp:nvSpPr>
      <dsp:spPr>
        <a:xfrm>
          <a:off x="1718879" y="392172"/>
          <a:ext cx="5194268" cy="5194268"/>
        </a:xfrm>
        <a:prstGeom prst="blockArc">
          <a:avLst>
            <a:gd name="adj1" fmla="val 20520000"/>
            <a:gd name="adj2" fmla="val 1080000"/>
            <a:gd name="adj3" fmla="val 2759"/>
          </a:avLst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84CE6-5464-448C-8165-BEBCE951070E}">
      <dsp:nvSpPr>
        <dsp:cNvPr id="0" name=""/>
        <dsp:cNvSpPr/>
      </dsp:nvSpPr>
      <dsp:spPr>
        <a:xfrm>
          <a:off x="1724321" y="408728"/>
          <a:ext cx="5194268" cy="5194268"/>
        </a:xfrm>
        <a:prstGeom prst="blockArc">
          <a:avLst>
            <a:gd name="adj1" fmla="val 18350812"/>
            <a:gd name="adj2" fmla="val 20496610"/>
            <a:gd name="adj3" fmla="val 2759"/>
          </a:avLst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EB7C0-2307-4550-BDC0-73BCAFFA4672}">
      <dsp:nvSpPr>
        <dsp:cNvPr id="0" name=""/>
        <dsp:cNvSpPr/>
      </dsp:nvSpPr>
      <dsp:spPr>
        <a:xfrm>
          <a:off x="1701589" y="392114"/>
          <a:ext cx="5194268" cy="5194268"/>
        </a:xfrm>
        <a:prstGeom prst="blockArc">
          <a:avLst>
            <a:gd name="adj1" fmla="val 16223207"/>
            <a:gd name="adj2" fmla="val 18388603"/>
            <a:gd name="adj3" fmla="val 275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0CEC0-DAFC-4BCE-9909-B0DE70ACAD37}">
      <dsp:nvSpPr>
        <dsp:cNvPr id="0" name=""/>
        <dsp:cNvSpPr/>
      </dsp:nvSpPr>
      <dsp:spPr>
        <a:xfrm>
          <a:off x="3384355" y="2160239"/>
          <a:ext cx="1881142" cy="16581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PREDECIR, OBSERVAR, EXPLICAR E INDAGAR. Estrategias efectivas en el aprendizaje de las ciencias.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AUTORES: HERNANDEZ G. LOPEZ N.</a:t>
          </a:r>
          <a:endParaRPr lang="es-MX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59842" y="2403067"/>
        <a:ext cx="1330168" cy="1172479"/>
      </dsp:txXfrm>
    </dsp:sp>
    <dsp:sp modelId="{822ACFC5-45AE-4DC2-9FF5-8FF597AEF025}">
      <dsp:nvSpPr>
        <dsp:cNvPr id="0" name=""/>
        <dsp:cNvSpPr/>
      </dsp:nvSpPr>
      <dsp:spPr>
        <a:xfrm>
          <a:off x="3447448" y="-200964"/>
          <a:ext cx="1737130" cy="1257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¿Para que sirve la estrategia POE?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Permite conocer que tanto comprenden los alumnos sobre algún tema</a:t>
          </a:r>
          <a:r>
            <a:rPr lang="es-MX" sz="800" kern="1200" dirty="0" smtClean="0">
              <a:solidFill>
                <a:schemeClr val="tx1"/>
              </a:solidFill>
            </a:rPr>
            <a:t>.</a:t>
          </a:r>
          <a:endParaRPr lang="es-MX" sz="800" kern="1200" dirty="0">
            <a:solidFill>
              <a:schemeClr val="tx1"/>
            </a:solidFill>
          </a:endParaRPr>
        </a:p>
      </dsp:txBody>
      <dsp:txXfrm>
        <a:off x="3701845" y="-16743"/>
        <a:ext cx="1228336" cy="889495"/>
      </dsp:txXfrm>
    </dsp:sp>
    <dsp:sp modelId="{A1F5382C-CC6B-4C29-B3F3-09CB8363A86E}">
      <dsp:nvSpPr>
        <dsp:cNvPr id="0" name=""/>
        <dsp:cNvSpPr/>
      </dsp:nvSpPr>
      <dsp:spPr>
        <a:xfrm>
          <a:off x="5323750" y="432051"/>
          <a:ext cx="995313" cy="9953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 dirty="0">
            <a:solidFill>
              <a:schemeClr val="tx1"/>
            </a:solidFill>
          </a:endParaRPr>
        </a:p>
      </dsp:txBody>
      <dsp:txXfrm>
        <a:off x="5469510" y="577811"/>
        <a:ext cx="703793" cy="703793"/>
      </dsp:txXfrm>
    </dsp:sp>
    <dsp:sp modelId="{A53F1939-4691-438C-847D-88BAF4DCF47A}">
      <dsp:nvSpPr>
        <dsp:cNvPr id="0" name=""/>
        <dsp:cNvSpPr/>
      </dsp:nvSpPr>
      <dsp:spPr>
        <a:xfrm>
          <a:off x="5860185" y="1509402"/>
          <a:ext cx="1783542" cy="1376837"/>
        </a:xfrm>
        <a:prstGeom prst="ellips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Primeramente se le conoció como: DOE (Demostrar, observar y explicar) y posteriormente </a:t>
          </a:r>
          <a:r>
            <a:rPr lang="es-MX" sz="105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Gunstone</a:t>
          </a:r>
          <a:r>
            <a:rPr lang="es-MX" sz="105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 White (1981) transformaron la idea de DOE a POE.</a:t>
          </a:r>
          <a:endParaRPr lang="es-MX" sz="105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21379" y="1711035"/>
        <a:ext cx="1261154" cy="973571"/>
      </dsp:txXfrm>
    </dsp:sp>
    <dsp:sp modelId="{CE813E8E-6784-494B-9511-C10956FF2B1B}">
      <dsp:nvSpPr>
        <dsp:cNvPr id="0" name=""/>
        <dsp:cNvSpPr/>
      </dsp:nvSpPr>
      <dsp:spPr>
        <a:xfrm>
          <a:off x="5912509" y="3096549"/>
          <a:ext cx="1678895" cy="1368486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Gunstone</a:t>
          </a:r>
          <a:r>
            <a:rPr lang="es-MX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(1992) menciona que este enfoque ha tenido éxito al promover el cambio conceptual en física.</a:t>
          </a:r>
          <a:endParaRPr lang="es-MX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58377" y="3296959"/>
        <a:ext cx="1187159" cy="967666"/>
      </dsp:txXfrm>
    </dsp:sp>
    <dsp:sp modelId="{F5FA5C06-2E80-4432-A261-37CD6416B8CA}">
      <dsp:nvSpPr>
        <dsp:cNvPr id="0" name=""/>
        <dsp:cNvSpPr/>
      </dsp:nvSpPr>
      <dsp:spPr>
        <a:xfrm>
          <a:off x="5018281" y="4310340"/>
          <a:ext cx="1606456" cy="1502207"/>
        </a:xfrm>
        <a:prstGeom prst="ellips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White y </a:t>
          </a:r>
          <a:r>
            <a:rPr lang="es-MX" sz="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Gunstone</a:t>
          </a:r>
          <a:r>
            <a:rPr lang="es-MX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consideran que los estudiantes con frecuencia interpretan sus resultados experimentales de manera que sean consecuentes con sus predicciones iniciales.</a:t>
          </a:r>
          <a:endParaRPr lang="es-MX" sz="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53541" y="4530333"/>
        <a:ext cx="1135936" cy="1062221"/>
      </dsp:txXfrm>
    </dsp:sp>
    <dsp:sp modelId="{87FD0B3D-4546-4A5C-A30D-B74BA56F08E6}">
      <dsp:nvSpPr>
        <dsp:cNvPr id="0" name=""/>
        <dsp:cNvSpPr/>
      </dsp:nvSpPr>
      <dsp:spPr>
        <a:xfrm>
          <a:off x="3456386" y="4779575"/>
          <a:ext cx="1470854" cy="1542069"/>
        </a:xfrm>
        <a:prstGeom prst="ellips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>
              <a:solidFill>
                <a:schemeClr val="tx1"/>
              </a:solidFill>
            </a:rPr>
            <a:t> </a:t>
          </a:r>
          <a:r>
            <a:rPr lang="es-MX" sz="7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Hofstein</a:t>
          </a:r>
          <a:r>
            <a:rPr lang="es-MX" sz="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et al. (2004) propone los trabajos prácticos como actividades por indagación, a través de las cuales se fomenta el desarrollo de habilidades de aprendizaje como la identificación de supuestos, el uso del pensamiento lógico y critico y la consideración de explicaciones alternativas</a:t>
          </a:r>
          <a:r>
            <a:rPr lang="es-MX" sz="700" kern="1200" dirty="0" smtClean="0">
              <a:solidFill>
                <a:schemeClr val="tx1"/>
              </a:solidFill>
            </a:rPr>
            <a:t>.</a:t>
          </a:r>
          <a:endParaRPr lang="es-MX" sz="700" kern="1200" dirty="0">
            <a:solidFill>
              <a:schemeClr val="tx1"/>
            </a:solidFill>
          </a:endParaRPr>
        </a:p>
      </dsp:txBody>
      <dsp:txXfrm>
        <a:off x="3671788" y="5005406"/>
        <a:ext cx="1040050" cy="1090407"/>
      </dsp:txXfrm>
    </dsp:sp>
    <dsp:sp modelId="{D0B7A8BD-1248-41B6-9A61-71A814DA686C}">
      <dsp:nvSpPr>
        <dsp:cNvPr id="0" name=""/>
        <dsp:cNvSpPr/>
      </dsp:nvSpPr>
      <dsp:spPr>
        <a:xfrm>
          <a:off x="1872210" y="4320477"/>
          <a:ext cx="1601529" cy="146879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Estos autores proponen una etapa inicial llamada: pre indagación, en que los alumnos observan un experimento o bien lo realizan siguiendo un protocolo, pero cuyos resultados son lo suficientemente interesantes como para que surjan algunas preguntas que pueden ser contestadas realizando un experimento (por indagación).</a:t>
          </a:r>
          <a:endParaRPr lang="es-MX" sz="7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6748" y="4535577"/>
        <a:ext cx="1132453" cy="1038594"/>
      </dsp:txXfrm>
    </dsp:sp>
    <dsp:sp modelId="{D0D3BBEC-1779-46B9-99AC-D609C926129B}">
      <dsp:nvSpPr>
        <dsp:cNvPr id="0" name=""/>
        <dsp:cNvSpPr/>
      </dsp:nvSpPr>
      <dsp:spPr>
        <a:xfrm>
          <a:off x="997231" y="3156542"/>
          <a:ext cx="1765676" cy="1248501"/>
        </a:xfrm>
        <a:prstGeom prst="ellips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 una segunda fase llamada «indagación» los alumnos formulan hipótesis relacionadas con la pregunta que se quiere contestar, diseñan un experimento para contestar dicha pregunta y finalmente analizan si se comprobó o no su hipótesis</a:t>
          </a:r>
          <a:r>
            <a:rPr lang="es-MX" sz="600" kern="1200" dirty="0" smtClean="0">
              <a:solidFill>
                <a:schemeClr val="tx1"/>
              </a:solidFill>
            </a:rPr>
            <a:t>.</a:t>
          </a:r>
          <a:endParaRPr lang="es-MX" sz="600" kern="1200" dirty="0">
            <a:solidFill>
              <a:schemeClr val="tx1"/>
            </a:solidFill>
          </a:endParaRPr>
        </a:p>
      </dsp:txBody>
      <dsp:txXfrm>
        <a:off x="1255808" y="3339381"/>
        <a:ext cx="1248522" cy="882823"/>
      </dsp:txXfrm>
    </dsp:sp>
    <dsp:sp modelId="{0C408D02-D1D2-4A39-8891-EA975E527492}">
      <dsp:nvSpPr>
        <dsp:cNvPr id="0" name=""/>
        <dsp:cNvSpPr/>
      </dsp:nvSpPr>
      <dsp:spPr>
        <a:xfrm>
          <a:off x="1028673" y="1503743"/>
          <a:ext cx="1702792" cy="1388154"/>
        </a:xfrm>
        <a:prstGeom prst="ellips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POE fomenta el desarrollo de algunas de las habilidades necesarias para aprender ciencia y a la vez aprender cómo se genera el conocimiento científico, todo ello en el marco de la ciencia escolar</a:t>
          </a:r>
          <a:r>
            <a:rPr lang="es-MX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s-MX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8041" y="1707033"/>
        <a:ext cx="1204056" cy="981574"/>
      </dsp:txXfrm>
    </dsp:sp>
    <dsp:sp modelId="{574C167A-90AD-4969-ABAB-FE79BC1DE3F1}">
      <dsp:nvSpPr>
        <dsp:cNvPr id="0" name=""/>
        <dsp:cNvSpPr/>
      </dsp:nvSpPr>
      <dsp:spPr>
        <a:xfrm>
          <a:off x="2312860" y="419512"/>
          <a:ext cx="995313" cy="9953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8620" y="565272"/>
        <a:ext cx="703793" cy="703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FDDB-1341-4888-809D-893853F8A095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E6ECC-A0C8-4F43-B360-C424075F29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37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E6ECC-A0C8-4F43-B360-C424075F299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48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33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79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8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45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68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30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800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35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718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88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0253-D30A-483F-9B3E-F52D31D7C85D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353D9-3513-4563-A0CB-F2F9204A5D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03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188640"/>
            <a:ext cx="770485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ESCUELA NORMAL DE EDUCACIÓN PREESCOLAR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ALUMNA: </a:t>
            </a:r>
            <a:r>
              <a:rPr lang="es-MX" sz="1600" dirty="0" err="1" smtClean="0">
                <a:latin typeface="Times New Roman" pitchFamily="18" charset="0"/>
                <a:cs typeface="Times New Roman" pitchFamily="18" charset="0"/>
              </a:rPr>
              <a:t>Mayela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 Abigail Moncada Cadena     #14</a:t>
            </a:r>
          </a:p>
          <a:p>
            <a:pPr algn="ctr"/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MATERIA: Estrategias para la exploración del mundo natural</a:t>
            </a:r>
          </a:p>
          <a:p>
            <a:pPr algn="ctr"/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MAESTRA: </a:t>
            </a:r>
            <a:r>
              <a:rPr lang="es-MX" sz="1600" dirty="0" err="1" smtClean="0">
                <a:latin typeface="Times New Roman" pitchFamily="18" charset="0"/>
                <a:cs typeface="Times New Roman" pitchFamily="18" charset="0"/>
              </a:rPr>
              <a:t>Yixie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600" dirty="0" err="1" smtClean="0">
                <a:latin typeface="Times New Roman" pitchFamily="18" charset="0"/>
                <a:cs typeface="Times New Roman" pitchFamily="18" charset="0"/>
              </a:rPr>
              <a:t>Karelia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 Laguna Montañez</a:t>
            </a:r>
          </a:p>
          <a:p>
            <a:pPr algn="ctr"/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COMPETENCIAS UNIDAD: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*Aplica </a:t>
            </a: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el plan y programas de estudio para alcanzar los propósitos educativos y contribuir al pleno desenvolvimiento de las capacidades de sus alumnos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estudio.</a:t>
            </a:r>
          </a:p>
          <a:p>
            <a:pPr algn="ctr"/>
            <a:r>
              <a:rPr lang="es-MX" sz="1600" baseline="-25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Integra </a:t>
            </a:r>
            <a:r>
              <a:rPr lang="es-MX" sz="1600" dirty="0">
                <a:latin typeface="Times New Roman" pitchFamily="18" charset="0"/>
                <a:cs typeface="Times New Roman" pitchFamily="18" charset="0"/>
              </a:rPr>
              <a:t>recursos de la investigación educativa para enriquecer su práctica profesional, expresando su interés por el conocimiento, la ciencia y la mejora de la educación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s-MX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SALTILLO, COAHUILA                                                                            ABRIL/2020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16" y="692696"/>
            <a:ext cx="1857375" cy="1381125"/>
          </a:xfrm>
          <a:prstGeom prst="rect">
            <a:avLst/>
          </a:prstGeom>
        </p:spPr>
      </p:pic>
      <p:pic>
        <p:nvPicPr>
          <p:cNvPr id="1027" name="Picture 3" descr="http://187.160.244.18/sistema/imagenes/wiki/bullet2espacio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87.160.244.18/sistema/imagenes/wiki/bullet2espacio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70208591"/>
              </p:ext>
            </p:extLst>
          </p:nvPr>
        </p:nvGraphicFramePr>
        <p:xfrm>
          <a:off x="179512" y="332656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7401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422</Words>
  <Application>Microsoft Office PowerPoint</Application>
  <PresentationFormat>Presentación en pantalla (4:3)</PresentationFormat>
  <Paragraphs>33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5</cp:revision>
  <dcterms:created xsi:type="dcterms:W3CDTF">2020-04-27T23:20:15Z</dcterms:created>
  <dcterms:modified xsi:type="dcterms:W3CDTF">2020-04-28T00:04:28Z</dcterms:modified>
</cp:coreProperties>
</file>