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57" r:id="rId4"/>
    <p:sldId id="258" r:id="rId5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0" d="100"/>
          <a:sy n="70" d="100"/>
        </p:scale>
        <p:origin x="-252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08/05/2020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08/05/2020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08/05/2020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08/05/2020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08/05/2020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08/05/2020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08/05/2020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08/05/2020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08/05/2020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08/05/2020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08/05/2020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08/05/2020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a7HYyvcdEA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32012"/>
            <a:ext cx="6858000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ESCUELA NORMAL DE EDUCACIÓN PREESCOLAR</a:t>
            </a:r>
          </a:p>
          <a:p>
            <a:pPr algn="ctr"/>
            <a:r>
              <a:rPr lang="es-MX" sz="1600" dirty="0" smtClean="0">
                <a:latin typeface="Arial" pitchFamily="34" charset="0"/>
                <a:cs typeface="Arial" pitchFamily="34" charset="0"/>
              </a:rPr>
              <a:t>Licenciatura en Educación Preescolar</a:t>
            </a:r>
          </a:p>
          <a:p>
            <a:pPr algn="ctr"/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600" dirty="0" smtClean="0">
                <a:latin typeface="Arial" pitchFamily="34" charset="0"/>
                <a:cs typeface="Arial" pitchFamily="34" charset="0"/>
              </a:rPr>
              <a:t>English</a:t>
            </a:r>
          </a:p>
          <a:p>
            <a:pPr algn="ctr"/>
            <a:r>
              <a:rPr lang="es-MX" sz="1600" dirty="0" smtClean="0">
                <a:latin typeface="Arial" pitchFamily="34" charset="0"/>
                <a:cs typeface="Arial" pitchFamily="34" charset="0"/>
              </a:rPr>
              <a:t>Mayela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Alejandra del Carmen Gaona García</a:t>
            </a:r>
            <a:br>
              <a:rPr lang="es-MX" sz="1600" dirty="0">
                <a:latin typeface="Arial" pitchFamily="34" charset="0"/>
                <a:cs typeface="Arial" pitchFamily="34" charset="0"/>
              </a:rPr>
            </a:b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1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800" b="1" dirty="0" smtClean="0">
                <a:latin typeface="Arial" pitchFamily="34" charset="0"/>
                <a:cs typeface="Arial" pitchFamily="34" charset="0"/>
              </a:rPr>
              <a:t>LEARNING </a:t>
            </a:r>
            <a:r>
              <a:rPr lang="es-MX" sz="1800" b="1" dirty="0">
                <a:latin typeface="Arial" pitchFamily="34" charset="0"/>
                <a:cs typeface="Arial" pitchFamily="34" charset="0"/>
              </a:rPr>
              <a:t>EVIDENCE UNIT 8 </a:t>
            </a:r>
            <a:endParaRPr lang="es-MX" sz="1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600" dirty="0" smtClean="0">
                <a:latin typeface="Arial" pitchFamily="34" charset="0"/>
                <a:cs typeface="Arial" pitchFamily="34" charset="0"/>
              </a:rPr>
              <a:t>Lorena Iracheta Vélez #10 ¨A¨</a:t>
            </a:r>
            <a:br>
              <a:rPr lang="es-MX" sz="1600" dirty="0" smtClean="0">
                <a:latin typeface="Arial" pitchFamily="34" charset="0"/>
                <a:cs typeface="Arial" pitchFamily="34" charset="0"/>
              </a:rPr>
            </a:b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600" dirty="0" smtClean="0">
                <a:latin typeface="Arial" pitchFamily="34" charset="0"/>
                <a:cs typeface="Arial" pitchFamily="34" charset="0"/>
              </a:rPr>
              <a:t>Yaneth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Montserrath Muñoz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Quintanilla #17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¨B¨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/>
            </a:r>
            <a:br>
              <a:rPr lang="es-MX" sz="1600" dirty="0">
                <a:latin typeface="Arial" pitchFamily="34" charset="0"/>
                <a:cs typeface="Arial" pitchFamily="34" charset="0"/>
              </a:rPr>
            </a:br>
            <a:r>
              <a:rPr lang="es-MX" sz="1600" dirty="0" smtClean="0">
                <a:latin typeface="Arial" pitchFamily="34" charset="0"/>
                <a:cs typeface="Arial" pitchFamily="34" charset="0"/>
              </a:rPr>
              <a:t>Semestre: 1</a:t>
            </a:r>
          </a:p>
          <a:p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r>
              <a:rPr lang="es-MX" sz="1600" b="1" dirty="0" smtClean="0">
                <a:latin typeface="Arial" pitchFamily="34" charset="0"/>
                <a:cs typeface="Arial" pitchFamily="34" charset="0"/>
              </a:rPr>
              <a:t>Generic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competences:</a:t>
            </a:r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Use critical and creative thought for solving problems and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making decisions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</a:t>
            </a:r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Learn in an autonomous way and demonstrate initiative for self-regulation and strengthen her/his personal development.</a:t>
            </a:r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Cooperate to bring about innovative projects having a social impact.</a:t>
            </a:r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Act with in an ethical way, by interiorizing social rules and principals needed for a better coexistence.</a:t>
            </a:r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Use information and communication technologies, as well as other languages, for understanding, explaining and offering alternative solutions to the problems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encountered.</a:t>
            </a:r>
          </a:p>
          <a:p>
            <a:pPr>
              <a:lnSpc>
                <a:spcPct val="150000"/>
              </a:lnSpc>
            </a:pP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Saltillo, Coahuila.                                                                     Mayo, 2020.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23590" r="8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623" y="38846"/>
            <a:ext cx="1152128" cy="856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446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2263" y="1965277"/>
            <a:ext cx="562287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Link del vídeo:</a:t>
            </a:r>
          </a:p>
          <a:p>
            <a:endParaRPr lang="es-MX" sz="32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3600" dirty="0">
                <a:hlinkClick r:id="rId2"/>
              </a:rPr>
              <a:t>https://www.youtube.com/watch?v=_a7HYyvcdEA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205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8  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D207502D-52F4-4B7D-8693-A5F3B511A7DB}"/>
              </a:ext>
            </a:extLst>
          </p:cNvPr>
          <p:cNvSpPr/>
          <p:nvPr/>
        </p:nvSpPr>
        <p:spPr>
          <a:xfrm>
            <a:off x="465217" y="1179206"/>
            <a:ext cx="5878433" cy="1864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Give Ss practice asking simple present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Wh-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questions and using vocabulary for jobs.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Students make an interview to a partner about his/her job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video of recorded interview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PAIR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job to talk about it, here are some examples. (you can use some other examples of jobs on pg 50, 53 or 55)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C52FDB1D-4D39-4840-8E75-5D01D255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3" y="3324872"/>
            <a:ext cx="5240630" cy="148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28A3D4BB-5C29-430A-989A-658FAB3D5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1" y="4875402"/>
            <a:ext cx="5772150" cy="4062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Prepare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  </a:t>
            </a:r>
            <a:r>
              <a:rPr kumimoji="0" lang="en-US" altLang="es-MX" sz="12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PAIR WORK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With your partner record an interview make questions about your jobs (student 1 asks the questions, the student 2 answers). You can use the following questions. (Include questions of personal information when start the interview)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have a job?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Where do you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in an office, outdoors or home?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with a team?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a computer?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English?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wear a uniform?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do, exactly?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Is your job interesting (stressful, difficult, easy, boring)?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How do you like your job?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time do you start and finish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 after work?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MX" sz="1200" dirty="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914400"/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B </a:t>
            </a:r>
            <a:r>
              <a:rPr lang="en-US" altLang="es-MX" sz="1200" b="1" i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b="1" dirty="0">
                <a:solidFill>
                  <a:srgbClr val="80808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PRESENT CLASS ACTIVITY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 Upload the video to google classroom with the code</a:t>
            </a:r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b="1" dirty="0"/>
              <a:t>d7irwbk </a:t>
            </a:r>
            <a:r>
              <a:rPr lang="es-MX" sz="1200" dirty="0"/>
              <a:t>(try also, escuela en red)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and share with the class.</a:t>
            </a:r>
            <a:endParaRPr lang="en-US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21085"/>
              </p:ext>
            </p:extLst>
          </p:nvPr>
        </p:nvGraphicFramePr>
        <p:xfrm>
          <a:off x="998730" y="1002444"/>
          <a:ext cx="4860540" cy="3716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jobs  and workplaces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adjectives to describe the job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(+5)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5688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present (+, -) sentences and questions (10)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973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Creativity in the presentation of the video (I suggest to wear costumes to characterize your job)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377569239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442</TotalTime>
  <Words>422</Words>
  <Application>Microsoft Office PowerPoint</Application>
  <PresentationFormat>Presentación en pantalla (4:3)</PresentationFormat>
  <Paragraphs>104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Yaneth Muñoz</cp:lastModifiedBy>
  <cp:revision>22</cp:revision>
  <dcterms:created xsi:type="dcterms:W3CDTF">2020-02-28T15:55:09Z</dcterms:created>
  <dcterms:modified xsi:type="dcterms:W3CDTF">2020-05-09T04:41:10Z</dcterms:modified>
</cp:coreProperties>
</file>