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33290-F4C8-4627-91E5-4969CB33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0924D1-486D-4028-B2D9-96C4854E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2632C-5805-4683-A690-9B80E223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FCDF7-54F7-425D-8792-9C3D4784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46D1E-3555-4DC1-AD4E-8E64F834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97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167B-71AC-4E08-8E27-FA2D55C59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4B8F81-A8FA-440F-9B8C-21E41F106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FD11F7-8F32-4902-A46A-F88BBE448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37DB6E-1CA5-4774-9DD9-B5874E94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3D25DE-3EBB-442A-A235-B6CC1A32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556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486FC9-F94C-4306-9776-697858026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8DD3B0-79A7-4D95-997C-021FD2914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857BA6-03AA-4E59-B74C-72317B23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D34BB3-04DD-48BA-ACF1-EE71408F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88737-822B-405B-9630-01E4E95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39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4D22F-C2A6-45DE-BB66-BA024429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AE930-1A70-4D1E-ADB1-18C0005FB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9DFAE-EA7C-4544-8635-E8921E12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344270-841C-4050-81DF-931C982F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51720-88C3-4D58-8FF3-5674CBD4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74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DEFEE-97C6-4DC2-BE6C-D80B2205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F847F-DBC2-4ED3-92E7-09532B600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C8C0D8-DB81-4D88-A126-A87B4863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8EBD3-305F-4717-B175-DF3F39F2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8A6EFE-247F-4DB2-BFC3-0C4B08DF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07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2B178-B2FA-4924-A0AF-308BA9EA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321957-0F67-4588-96C2-839A5222F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8EC367-4E2C-4507-B8A0-B9F9BBF62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0B0050-7287-4242-9D25-60F820990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5AB730-EFED-45A4-B709-26415F269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C73A4-8F23-4736-92EB-22ED5DE9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7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A4B99-2F02-4733-883D-B7EFE9025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ED4DF8-5A90-496D-8BB2-F209E438A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03B177-0407-485C-86E7-8FD86890B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2BB876-19DF-4B4C-A383-A05CF3988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2B1DDC-61F8-4706-A7F2-BA88003C5E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EAA4F54-8192-4754-8C5F-6B327567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16D428-1B20-4637-8E44-ED75D6CA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6ED0AD-4324-410B-BB5E-CA41F360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34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8BEDC-D17A-41A1-8E37-6EECAE58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EB12ED-3D0A-4E34-A7C1-ABD6FB5B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327591A-F099-4373-B8BB-EBB0320C0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B485E0-09D8-45D9-9A0D-77F2ED3F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49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D9A68-E8E2-4C73-A57D-9922D710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A8492E-4352-4D8A-BBCA-53C10C1F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8D05A2-1D38-4188-8419-DB486F9C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720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B7858-08A0-4EC8-8C23-C80ACF943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175B84-744A-42BF-BBDC-9AD888F55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800560-4C30-4F33-8AC0-9CC9985C0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E9620F-FBEC-42BC-A259-4A8ED4DA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121E4-EA84-4E8B-911D-64791425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8B90AC-C13E-4934-B8BF-189A3CC3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B73AB-B210-48BD-BC39-5F0E6231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902018-98C8-4341-A2D6-2F21966EF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23F1A4-696E-4DA1-BED9-48FA8D188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71EE4F-182B-4E1A-A2ED-6E57FF55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E0AEE5-4ECE-42E3-B135-A1A9DF350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B8F254-3D33-4FA2-8593-362C1F001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8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756A49-C311-43CE-9EFD-61C82071C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1CF1B-47F3-458C-AD98-4EC085BA3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0508E6-F21D-471F-AA52-0456830D4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42F2-3124-41C4-A0CC-AF8C2E9FFDE4}" type="datetimeFigureOut">
              <a:rPr lang="es-MX" smtClean="0"/>
              <a:t>08/05/2020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2AD417-7122-46F9-8DAA-729E60697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809F3F-6DFA-4D7C-945E-AB0C45DFC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D84E-1891-4F80-B51E-499E59F45C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15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832A1-4200-4356-A606-0E0C261CE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4388"/>
            <a:ext cx="9144000" cy="5295900"/>
          </a:xfrm>
        </p:spPr>
        <p:txBody>
          <a:bodyPr>
            <a:normAutofit fontScale="90000"/>
          </a:bodyPr>
          <a:lstStyle/>
          <a:p>
            <a:r>
              <a:rPr lang="en-US" sz="5300" b="1" i="1" dirty="0">
                <a:solidFill>
                  <a:srgbClr val="FFFF00"/>
                </a:solidFill>
              </a:rPr>
              <a:t>Unit #8 PROJECT WHAT DO YOU DO</a:t>
            </a:r>
            <a:br>
              <a:rPr lang="en-US" sz="5300" b="1" i="1" dirty="0">
                <a:solidFill>
                  <a:srgbClr val="FFFF00"/>
                </a:solidFill>
              </a:rPr>
            </a:br>
            <a:br>
              <a:rPr lang="es-MX" sz="5300" dirty="0">
                <a:solidFill>
                  <a:srgbClr val="FFFF00"/>
                </a:solidFill>
              </a:rPr>
            </a:br>
            <a:r>
              <a:rPr lang="es-MX" sz="5300" dirty="0">
                <a:solidFill>
                  <a:srgbClr val="FFFF00"/>
                </a:solidFill>
              </a:rPr>
              <a:t>Docente: Mayela Alejandra del Carmen Gaona </a:t>
            </a:r>
            <a:br>
              <a:rPr lang="es-MX" sz="5300" dirty="0">
                <a:solidFill>
                  <a:srgbClr val="FFFF00"/>
                </a:solidFill>
              </a:rPr>
            </a:br>
            <a:r>
              <a:rPr lang="es-MX" sz="5300" dirty="0">
                <a:solidFill>
                  <a:srgbClr val="FFFF00"/>
                </a:solidFill>
              </a:rPr>
              <a:t>alumna: Tahmara esmeralda solis aguilera </a:t>
            </a:r>
            <a:br>
              <a:rPr lang="es-MX" sz="5300" dirty="0">
                <a:solidFill>
                  <a:srgbClr val="FFFF00"/>
                </a:solidFill>
              </a:rPr>
            </a:br>
            <a:r>
              <a:rPr lang="es-MX" sz="5300" dirty="0">
                <a:solidFill>
                  <a:srgbClr val="FFFF00"/>
                </a:solidFill>
              </a:rPr>
              <a:t>07 de mayo del 2020</a:t>
            </a:r>
            <a:br>
              <a:rPr lang="es-MX" dirty="0">
                <a:solidFill>
                  <a:schemeClr val="accent1">
                    <a:lumMod val="50000"/>
                  </a:schemeClr>
                </a:solidFill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361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B4440F-0278-453E-8D6B-DA617D23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8513"/>
          </a:xfrm>
        </p:spPr>
        <p:txBody>
          <a:bodyPr>
            <a:normAutofit/>
          </a:bodyPr>
          <a:lstStyle/>
          <a:p>
            <a:r>
              <a:rPr lang="es-MX" sz="6600" dirty="0"/>
              <a:t>Link video en you tuve</a:t>
            </a:r>
            <a:br>
              <a:rPr lang="es-MX" sz="6600" dirty="0"/>
            </a:br>
            <a:r>
              <a:rPr lang="es-MX" sz="6600" dirty="0"/>
              <a:t>https://youtu.be/IQuYXdh9AAI </a:t>
            </a:r>
          </a:p>
        </p:txBody>
      </p:sp>
    </p:spTree>
    <p:extLst>
      <p:ext uri="{BB962C8B-B14F-4D97-AF65-F5344CB8AC3E}">
        <p14:creationId xmlns:p14="http://schemas.microsoft.com/office/powerpoint/2010/main" val="2968371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Unit #8 PROJECT WHAT DO YOU DO  Docente: Mayela Alejandra del Carmen Gaona  alumna: Tahmara esmeralda solis aguilera  07 de mayo del 2020 </vt:lpstr>
      <vt:lpstr>Link video en you tuve https://youtu.be/IQuYXdh9AAI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#8 PROJECT WHAT DO YOU DO  Docente: Mayela Alejandra del Carmen Gaona  alumna: Tahmara esmeralda solis aguilera  07 de mayo del 2020 </dc:title>
  <dc:creator>tahmara solis</dc:creator>
  <cp:lastModifiedBy>tahmara solis</cp:lastModifiedBy>
  <cp:revision>1</cp:revision>
  <dcterms:created xsi:type="dcterms:W3CDTF">2020-05-08T22:08:12Z</dcterms:created>
  <dcterms:modified xsi:type="dcterms:W3CDTF">2020-05-08T22:32:10Z</dcterms:modified>
</cp:coreProperties>
</file>