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6" d="100"/>
          <a:sy n="56" d="100"/>
        </p:scale>
        <p:origin x="19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07/05/2020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07/05/2020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07/05/2020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07/05/2020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07/05/2020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07/05/2020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07/05/2020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07/05/2020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07/05/2020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07/05/2020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07/05/2020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07/05/2020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0sVV80lN7c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8  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D207502D-52F4-4B7D-8693-A5F3B511A7DB}"/>
              </a:ext>
            </a:extLst>
          </p:cNvPr>
          <p:cNvSpPr/>
          <p:nvPr/>
        </p:nvSpPr>
        <p:spPr>
          <a:xfrm>
            <a:off x="465217" y="1179206"/>
            <a:ext cx="5878433" cy="1864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Give Ss practice asking simple present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questions and using vocabulary for jobs.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Students make an interview to a partner about his/her job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video of recorded interview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PAIR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job to talk about it, here are some examples. (you can use some other examples of jobs on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pg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50, 53 or 55)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C52FDB1D-4D39-4840-8E75-5D01D255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3" y="3324872"/>
            <a:ext cx="5240630" cy="148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28A3D4BB-5C29-430A-989A-658FAB3D5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1" y="4875402"/>
            <a:ext cx="5772150" cy="4062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1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Prepare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  </a:t>
            </a:r>
            <a:r>
              <a:rPr kumimoji="0" lang="en-US" altLang="es-MX" sz="1200" b="1" i="0" u="none" strike="noStrike" cap="none" normalizeH="0" baseline="0" dirty="0">
                <a:ln>
                  <a:noFill/>
                </a:ln>
                <a:solidFill>
                  <a:srgbClr val="80808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PAIR WORK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With your partner record an interview make questions about your jobs (student 1 asks the questions, the student 2 answers). You can use the following questions. (Include questions of personal information when start the interview)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have a job?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Where do you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in an office, outdoors or home?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with a team?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a computer?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English?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wear a uniform?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do, exactly?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Is your job interesting (stressful, difficult, easy, boring)?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How do you like your job?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time do you start and finish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 after work?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MX" sz="1200" dirty="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914400"/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B </a:t>
            </a:r>
            <a:r>
              <a:rPr lang="en-US" altLang="es-MX" sz="1200" b="1" i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b="1" dirty="0">
                <a:solidFill>
                  <a:srgbClr val="80808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PRESENT CLASS ACTIVITY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 Upload the video to google classroom with the code</a:t>
            </a:r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b="1" dirty="0"/>
              <a:t>d7irwbk </a:t>
            </a:r>
            <a:r>
              <a:rPr lang="es-MX" sz="1200" dirty="0"/>
              <a:t>(try </a:t>
            </a:r>
            <a:r>
              <a:rPr lang="es-MX" sz="1200" dirty="0" err="1"/>
              <a:t>also</a:t>
            </a:r>
            <a:r>
              <a:rPr lang="es-MX" sz="1200" dirty="0"/>
              <a:t>, escuela en red)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and share with the class.</a:t>
            </a:r>
            <a:endParaRPr lang="en-US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21085"/>
              </p:ext>
            </p:extLst>
          </p:nvPr>
        </p:nvGraphicFramePr>
        <p:xfrm>
          <a:off x="998730" y="1002444"/>
          <a:ext cx="4860540" cy="3716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jobs  and workplaces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adjectives to describe the </a:t>
                      </a:r>
                      <a:r>
                        <a:rPr lang="en-US" sz="800" b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</a:t>
                      </a: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(+5)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65688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present (+, -) sentences and questions (10)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973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Creativity in the presentation of the video (I suggest to wear costumes to characterize your job)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377569239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00099" y="1522440"/>
            <a:ext cx="5431367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800" dirty="0">
                <a:hlinkClick r:id="rId2"/>
              </a:rPr>
              <a:t>https://www.youtube.com/watch?v=g0sVV80lN7c</a:t>
            </a:r>
            <a:endParaRPr lang="es-MX" sz="8800" dirty="0"/>
          </a:p>
        </p:txBody>
      </p:sp>
    </p:spTree>
    <p:extLst>
      <p:ext uri="{BB962C8B-B14F-4D97-AF65-F5344CB8AC3E}">
        <p14:creationId xmlns:p14="http://schemas.microsoft.com/office/powerpoint/2010/main" val="284633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400</Words>
  <Application>Microsoft Office PowerPoint</Application>
  <PresentationFormat>Presentación en pantalla (4:3)</PresentationFormat>
  <Paragraphs>80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Cuenta Microsoft</cp:lastModifiedBy>
  <cp:revision>6</cp:revision>
  <dcterms:created xsi:type="dcterms:W3CDTF">2020-02-28T15:55:09Z</dcterms:created>
  <dcterms:modified xsi:type="dcterms:W3CDTF">2020-05-08T01:18:07Z</dcterms:modified>
</cp:coreProperties>
</file>