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9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0sVV80lN7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5878433" cy="186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asking simple present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and using vocabulary for jobs.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on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50, 53 or 55)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1" y="4875402"/>
            <a:ext cx="5772150" cy="40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  </a:t>
            </a:r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PAIR WORK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With your partner record an interview make questions about your jobs (student 1 asks the questions, the student 2 answers). You can use the following questions. (Include questions of personal information when start the interview)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do, exactly?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solidFill>
                  <a:srgbClr val="80808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 CLASS ACTIVITY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Upload the video to google classroom with the code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b="1" dirty="0"/>
              <a:t>d7irwbk </a:t>
            </a:r>
            <a:r>
              <a:rPr lang="es-MX" sz="1200" dirty="0"/>
              <a:t>(try </a:t>
            </a:r>
            <a:r>
              <a:rPr lang="es-MX" sz="1200" dirty="0" err="1"/>
              <a:t>also</a:t>
            </a:r>
            <a:r>
              <a:rPr lang="es-MX" sz="1200" dirty="0"/>
              <a:t>, escuela en red)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and share with the class.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0099" y="1522440"/>
            <a:ext cx="543136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800" dirty="0">
                <a:hlinkClick r:id="rId2"/>
              </a:rPr>
              <a:t>https://www.youtube.com/watch?v=g0sVV80lN7c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28463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400</Words>
  <Application>Microsoft Office PowerPoint</Application>
  <PresentationFormat>Presentación en pantalla (4:3)</PresentationFormat>
  <Paragraphs>80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Cuenta Microsoft</cp:lastModifiedBy>
  <cp:revision>6</cp:revision>
  <dcterms:created xsi:type="dcterms:W3CDTF">2020-02-28T15:55:09Z</dcterms:created>
  <dcterms:modified xsi:type="dcterms:W3CDTF">2020-05-08T01:18:07Z</dcterms:modified>
</cp:coreProperties>
</file>