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ENGLISH DISCOVERIES PLATFORM - UNIT 9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sz="2000" dirty="0" smtClean="0"/>
              <a:t>XIMENA ISAMAR JIMÉNEZ ROMO.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3779083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60775" t="25077" r="13174" b="21688"/>
          <a:stretch/>
        </p:blipFill>
        <p:spPr>
          <a:xfrm>
            <a:off x="1313646" y="848175"/>
            <a:ext cx="4456089" cy="51197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61351" t="28439" r="13300" b="19028"/>
          <a:stretch/>
        </p:blipFill>
        <p:spPr>
          <a:xfrm>
            <a:off x="6697013" y="851006"/>
            <a:ext cx="4391697" cy="51169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75616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4</TotalTime>
  <Words>11</Words>
  <Application>Microsoft Office PowerPoint</Application>
  <PresentationFormat>Panorámica</PresentationFormat>
  <Paragraphs>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4" baseType="lpstr">
      <vt:lpstr>Garamond</vt:lpstr>
      <vt:lpstr>Savon</vt:lpstr>
      <vt:lpstr>ENGLISH DISCOVERIES PLATFORM - UNIT 9</vt:lpstr>
      <vt:lpstr>Presentación de PowerPoint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DISCOVERIES PLATFORM - UNIT 9</dc:title>
  <dc:creator>Flor J R</dc:creator>
  <cp:lastModifiedBy>Flor J R</cp:lastModifiedBy>
  <cp:revision>1</cp:revision>
  <dcterms:created xsi:type="dcterms:W3CDTF">2020-05-06T00:18:46Z</dcterms:created>
  <dcterms:modified xsi:type="dcterms:W3CDTF">2020-05-06T00:23:10Z</dcterms:modified>
</cp:coreProperties>
</file>