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2088FD-1CE9-4B2A-9145-FC5AC92BC4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FC7E64-68E7-4EE8-9C90-007E6CB75A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D8668A-1478-44C8-949D-8F21A764B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67C8-4502-4F56-AE22-F72312FD9F48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49DA95-DCDD-44EA-A03E-90CE77BEC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E67A94-5718-4596-BA28-47A5B511E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01DD-2453-4FD0-8DE3-321BA0F051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02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60C6C8-4731-42F6-9460-FB2139D9A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788D182-D76E-4514-B4C7-F848FFFBA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3036C9-F348-4514-9042-356C58776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67C8-4502-4F56-AE22-F72312FD9F48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31627E-0E3D-47B0-A4AE-9C1416DFF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E6032E-CCD4-4AFA-B1DD-EB0FDC010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01DD-2453-4FD0-8DE3-321BA0F051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960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896C611-5A98-4D86-87B8-81C3CC472E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6B37B6-58F4-4928-B571-74865C1C4C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944B62-8CEE-4FF4-A691-0EB9A771C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67C8-4502-4F56-AE22-F72312FD9F48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070889-78C6-425C-B39E-36131187D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70FE7D-D7DC-45C1-A4D2-8308425E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01DD-2453-4FD0-8DE3-321BA0F051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514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FCBC9A-AE4A-49E2-A3D6-78664C0B2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A5CD79-5E18-4874-8BB7-4977FA054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8EDA1A-18E5-46E9-8FCB-4713115E0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67C8-4502-4F56-AE22-F72312FD9F48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DA2195-D5B1-4FF0-96F4-86263C7BC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E34647-7F11-4104-A439-7E08F3CCF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01DD-2453-4FD0-8DE3-321BA0F051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233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3A5484-32F0-4BB1-BD67-0C86DA2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B3AD45-EADC-44FB-A0E7-041ADD1DF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7FD7D5-F4E4-410F-8C63-DADC832E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67C8-4502-4F56-AE22-F72312FD9F48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96C18A-0F5F-4975-B784-26AD4D09C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516E75-9206-4A11-8B0A-A9CD6AFF1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01DD-2453-4FD0-8DE3-321BA0F051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90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32750F-F6F4-4AA4-9392-9751124E9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A8482B-11B5-4724-A760-3EC019C0F1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5D1DF7-0313-4055-BFE8-2268AE0F5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9D426D-7C50-49DB-B517-7DDABB83A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67C8-4502-4F56-AE22-F72312FD9F48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181A60-4B54-4609-B5CC-1AF7E58AC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570F3D-3871-41DC-BF06-5EA7B2DE8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01DD-2453-4FD0-8DE3-321BA0F051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743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4D0CD7-F4B0-41A7-A70D-14F026BD5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71DE5F-A651-4062-9331-443143EC4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0704D04-31D5-48E3-A22C-9C49797FF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D40EB29-C7B5-4EEA-A93B-3E695AD6FD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2C9F655-3720-430B-ADC3-F1205C873F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E862567-F9D3-4562-B9B3-F287DAD13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67C8-4502-4F56-AE22-F72312FD9F48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240CC58-9074-4141-8EA9-F65D7D62F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17D38FF-9B46-4981-93D8-D55D7C8FA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01DD-2453-4FD0-8DE3-321BA0F051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956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6770DE-B230-4556-A3A3-7DC58705F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E05C2C8-A3ED-4051-A22A-A335B7897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67C8-4502-4F56-AE22-F72312FD9F48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7CE57F-3FC7-4A8A-B093-36E27ABC7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A70B2E4-84FC-4C48-ACBC-F218CB8B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01DD-2453-4FD0-8DE3-321BA0F051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034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F1FBFF6-089B-455D-ABCE-6D17218AA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67C8-4502-4F56-AE22-F72312FD9F48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0628F6C-AAE4-4602-B390-3A736A283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A7655A9-5385-41AF-B0FF-DCCDC2789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01DD-2453-4FD0-8DE3-321BA0F051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148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09E009-682D-4A5B-A3A6-9714A8B25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7ED186-8C0C-495F-B575-DC5D209DD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9526D9-E3A2-4964-A97B-B74C268B9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A97637-CBEF-4BD4-A140-B63E62833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67C8-4502-4F56-AE22-F72312FD9F48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5ECE34-CC73-46BB-ACE0-F921E5EE8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68FC90-1FC4-4519-80AA-14CE3B392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01DD-2453-4FD0-8DE3-321BA0F051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68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6C9AE5-2379-4865-A0FC-24FFDA137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A667519-548F-4038-ADBF-F4A40AE9C1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4B0426-650E-4962-A8E5-ACFC55BA7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D9AB4B-46F4-45FB-919A-F239102AE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67C8-4502-4F56-AE22-F72312FD9F48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B0DADE-22AD-4E00-AC24-1460CB390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56ABF3-8B02-48C6-A289-0CDDEC17C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01DD-2453-4FD0-8DE3-321BA0F051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7035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3D61A21-5E1A-4ED3-9620-7B4824075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88306E-7AC7-4532-9A22-70762E483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1D0351-7AF8-41BB-B535-878EA82E65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C67C8-4502-4F56-AE22-F72312FD9F48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2CAA10-E508-486B-B0EC-47C46627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EB08BB-F674-4E5B-BC14-0C4EA4CD9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301DD-2453-4FD0-8DE3-321BA0F051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54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inta: inclinada hacia abajo 3">
            <a:extLst>
              <a:ext uri="{FF2B5EF4-FFF2-40B4-BE49-F238E27FC236}">
                <a16:creationId xmlns:a16="http://schemas.microsoft.com/office/drawing/2014/main" id="{343B26B7-8888-4309-B334-8D7C3660F9F9}"/>
              </a:ext>
            </a:extLst>
          </p:cNvPr>
          <p:cNvSpPr/>
          <p:nvPr/>
        </p:nvSpPr>
        <p:spPr>
          <a:xfrm>
            <a:off x="3048000" y="159025"/>
            <a:ext cx="6096000" cy="954156"/>
          </a:xfrm>
          <a:prstGeom prst="ribbon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Prácticas de enseñanza que favorecen la construcción de usuarios plenos del lenguaje</a:t>
            </a:r>
            <a:endParaRPr lang="es-MX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7FE87220-EC45-4334-8675-20A1E4D2CE4A}"/>
              </a:ext>
            </a:extLst>
          </p:cNvPr>
          <p:cNvSpPr/>
          <p:nvPr/>
        </p:nvSpPr>
        <p:spPr>
          <a:xfrm>
            <a:off x="622852" y="1364974"/>
            <a:ext cx="2703444" cy="56984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enfoque pedagógico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C9BD9DCD-9FC9-4920-9E9E-CB36A80178F2}"/>
              </a:ext>
            </a:extLst>
          </p:cNvPr>
          <p:cNvSpPr/>
          <p:nvPr/>
        </p:nvSpPr>
        <p:spPr>
          <a:xfrm>
            <a:off x="4452730" y="1524000"/>
            <a:ext cx="3737113" cy="56984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 </a:t>
            </a:r>
            <a:r>
              <a:rPr lang="es-MX" dirty="0">
                <a:solidFill>
                  <a:schemeClr val="tx1"/>
                </a:solidFill>
              </a:rPr>
              <a:t>organización de los contenidos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0BEF3308-C174-408F-8265-FE9C9021917A}"/>
              </a:ext>
            </a:extLst>
          </p:cNvPr>
          <p:cNvSpPr/>
          <p:nvPr/>
        </p:nvSpPr>
        <p:spPr>
          <a:xfrm>
            <a:off x="9144000" y="1524000"/>
            <a:ext cx="2610678" cy="70236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orientaciones didácticas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EA34EC00-DE5A-463B-B54F-B7CF1D32C48C}"/>
              </a:ext>
            </a:extLst>
          </p:cNvPr>
          <p:cNvSpPr/>
          <p:nvPr/>
        </p:nvSpPr>
        <p:spPr>
          <a:xfrm>
            <a:off x="-1" y="2332383"/>
            <a:ext cx="4015409" cy="436659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se </a:t>
            </a:r>
            <a:r>
              <a:rPr lang="es-ES" dirty="0">
                <a:solidFill>
                  <a:schemeClr val="tx1"/>
                </a:solidFill>
              </a:rPr>
              <a:t>enfoca en que los niños gradualmente logren expresar ideas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cada vez más completas acerca de sus sentimientos, opiniones o percepciones,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por medio de experiencias de aprendizaje que favorezcan el intercambio oral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intencionado con la docente y sus compañeros de grupo</a:t>
            </a:r>
            <a:r>
              <a:rPr lang="es-ES" dirty="0"/>
              <a:t>.</a:t>
            </a:r>
            <a:endParaRPr lang="es-MX" dirty="0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3385B26C-CDDA-4C94-AFB3-E76BC5727EE9}"/>
              </a:ext>
            </a:extLst>
          </p:cNvPr>
          <p:cNvSpPr/>
          <p:nvPr/>
        </p:nvSpPr>
        <p:spPr>
          <a:xfrm>
            <a:off x="4452730" y="2279374"/>
            <a:ext cx="3220279" cy="447923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Los Aprendizajes esperados se centran en favorecer que los niños desarrollen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sus habilidades para comunicarse a partir de actividades en las que hablar, escuchar, ser escuchados, usar y producir textos (con intermediación de la educadora) tenga sentid</a:t>
            </a:r>
            <a:r>
              <a:rPr lang="es-ES" dirty="0"/>
              <a:t>o. </a:t>
            </a:r>
            <a:endParaRPr lang="es-MX" dirty="0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36DEA922-D473-4455-93E0-E8674F4922D2}"/>
              </a:ext>
            </a:extLst>
          </p:cNvPr>
          <p:cNvSpPr/>
          <p:nvPr/>
        </p:nvSpPr>
        <p:spPr>
          <a:xfrm>
            <a:off x="7977810" y="2332383"/>
            <a:ext cx="3975652" cy="42141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El lenguaje se emplea con propósitos definidos y en contextos diversos. Al interactuar y comunicarse con otros, se usa cierto vocabulario, movimientos, posturas y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gestos corporales; se tratan ciertos temas, dependiendo del propósito y las personas involucradas en la interacción. 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3102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155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Brenda Guadalupe Ibarra Cepeda</dc:creator>
  <cp:lastModifiedBy>Brenda Guadalupe Ibarra Cepeda</cp:lastModifiedBy>
  <cp:revision>3</cp:revision>
  <dcterms:created xsi:type="dcterms:W3CDTF">2020-05-07T01:58:39Z</dcterms:created>
  <dcterms:modified xsi:type="dcterms:W3CDTF">2020-05-07T03:12:22Z</dcterms:modified>
</cp:coreProperties>
</file>