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sofia" initials="As" lastIdx="1" clrIdx="0">
    <p:extLst>
      <p:ext uri="{19B8F6BF-5375-455C-9EA6-DF929625EA0E}">
        <p15:presenceInfo xmlns:p15="http://schemas.microsoft.com/office/powerpoint/2012/main" userId="018105ffdf8a2a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06T18:00:20.648" idx="1">
    <p:pos x="7680" y="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35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47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1293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646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4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986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897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86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54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07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9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32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314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35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83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8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7508-A69E-4489-B5F5-9E1881160CA0}" type="datetimeFigureOut">
              <a:rPr lang="es-ES" smtClean="0"/>
              <a:t>06/05/2020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AF985F-8DE8-4FA4-84A6-9BDFD5C271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44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871538"/>
            <a:ext cx="12191999" cy="6858000"/>
          </a:xfrm>
        </p:spPr>
        <p:txBody>
          <a:bodyPr/>
          <a:lstStyle/>
          <a:p>
            <a:pPr algn="l"/>
            <a:r>
              <a:rPr lang="es-ES" sz="4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Escuela normal de educación preescolar.</a:t>
            </a:r>
            <a:br>
              <a:rPr lang="es-ES" sz="4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Licenciatura en educación preescolar</a:t>
            </a:r>
            <a:b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nombre: Ana Sofia Segovia Alonso</a:t>
            </a:r>
            <a:b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grado: 1C</a:t>
            </a:r>
            <a:b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docente: Silvia Banda</a:t>
            </a:r>
            <a:b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s-ES" sz="3200" b="1" i="1" dirty="0">
                <a:solidFill>
                  <a:schemeClr val="accent5"/>
                </a:solidFill>
              </a:rPr>
              <a:t>Prácticas de enseñanza que favorecen la construcción de usuarios plenos del lenguaje</a:t>
            </a:r>
            <a:br>
              <a:rPr lang="es-ES" sz="3200" b="1" i="1" dirty="0">
                <a:solidFill>
                  <a:schemeClr val="accent5"/>
                </a:solidFill>
              </a:rPr>
            </a:br>
            <a:r>
              <a:rPr lang="es-ES" sz="3200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</a:br>
            <a: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es-ES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endParaRPr lang="es-ES" sz="4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Museo Presidentes on Twitter: &quot;23 agosto 1973.Gobernador de #Coahuila  Eulalio Gutiérrez Treviño establece la Escuela Normal de Educación  Preescolar… 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8788" y="260350"/>
            <a:ext cx="182880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7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28987" y="314327"/>
            <a:ext cx="3805237" cy="814386"/>
          </a:xfr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Lenguaje y comunicación</a:t>
            </a:r>
          </a:p>
          <a:p>
            <a:r>
              <a:rPr lang="es-ES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Enfoque pedagógico </a:t>
            </a:r>
            <a:endParaRPr lang="es-ES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2386013" y="1128713"/>
            <a:ext cx="942974" cy="1014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0" y="3802618"/>
            <a:ext cx="438626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se enfoca en que los niños gradualmente logren expresar ideas cada vez más completas acerca de sus sentimientos, opiniones o percepciones, por medio de experiencias de aprendizaje.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500063" y="2143125"/>
            <a:ext cx="28289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5"/>
                </a:solidFill>
              </a:rPr>
              <a:t>¿En que se enfoca?</a:t>
            </a:r>
            <a:endParaRPr lang="es-ES" b="1" dirty="0">
              <a:solidFill>
                <a:schemeClr val="accent5"/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914525" y="2686050"/>
            <a:ext cx="0" cy="942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5231605" y="1302306"/>
            <a:ext cx="0" cy="6407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162428" y="2018823"/>
            <a:ext cx="29003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/>
                </a:solidFill>
              </a:rPr>
              <a:t>La función o tarea de la escuela es….</a:t>
            </a:r>
          </a:p>
        </p:txBody>
      </p:sp>
      <p:cxnSp>
        <p:nvCxnSpPr>
          <p:cNvPr id="16" name="Conector recto de flecha 15"/>
          <p:cNvCxnSpPr>
            <a:stCxn id="14" idx="2"/>
          </p:cNvCxnSpPr>
          <p:nvPr/>
        </p:nvCxnSpPr>
        <p:spPr>
          <a:xfrm>
            <a:off x="5612608" y="2665154"/>
            <a:ext cx="0" cy="8067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4929188" y="3802618"/>
            <a:ext cx="440055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La tarea de la escuela es crear oportunidades para hablar, aprender a utilizar nuevas palabras y expresiones, lograr construir ideas más completas y coherentes, y ampliar su capacidad de escucha. </a:t>
            </a:r>
            <a:endParaRPr lang="es-ES" dirty="0"/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7134224" y="1128713"/>
            <a:ext cx="1281114" cy="1014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7743826" y="2143124"/>
            <a:ext cx="2414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5"/>
                </a:solidFill>
              </a:rPr>
              <a:t>Se relaciona con…</a:t>
            </a:r>
            <a:endParaRPr lang="es-ES" b="1" dirty="0">
              <a:solidFill>
                <a:schemeClr val="accent5"/>
              </a:solidFill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9858375" y="2512456"/>
            <a:ext cx="28575" cy="11165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9601200" y="3802618"/>
            <a:ext cx="25908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mtClean="0"/>
              <a:t>El lenguaje se relaciona con el desarrollo emocional y cognitivo porque, en un sentido positivo, permite adquirir mayor confianza y seguridad en sí mismos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04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7575" y="78403"/>
            <a:ext cx="4101926" cy="79057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ES" sz="1600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Lectura </a:t>
            </a:r>
            <a:r>
              <a:rPr lang="es-ES" sz="1600" dirty="0">
                <a:solidFill>
                  <a:schemeClr val="accent5"/>
                </a:solidFill>
                <a:latin typeface="Arial Rounded MT Bold" panose="020F0704030504030204" pitchFamily="34" charset="0"/>
              </a:rPr>
              <a:t>y la escritura en preescolar </a:t>
            </a:r>
            <a:r>
              <a:rPr lang="es-ES" sz="1600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 </a:t>
            </a:r>
            <a:r>
              <a:rPr lang="es-ES" sz="1600" dirty="0">
                <a:solidFill>
                  <a:schemeClr val="accent5"/>
                </a:solidFill>
                <a:latin typeface="Arial Rounded MT Bold" panose="020F0704030504030204" pitchFamily="34" charset="0"/>
              </a:rPr>
              <a:t>parte del proceso de alfabetización </a:t>
            </a:r>
            <a:r>
              <a:rPr lang="es-ES" sz="1600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inicial.</a:t>
            </a:r>
            <a:endParaRPr lang="es-ES" sz="1600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4979192" y="907212"/>
            <a:ext cx="957263" cy="914400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2" y="1871574"/>
            <a:ext cx="12192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En su proceso de aprendizaje, los niños tienen modos particulares de entenderlo y de interpretar lo escrito; necesitan tiempo y experiencias con la producción e interpretación de textos para aprender algunas convenciones del uso del sistema de escritura, como la direccionalidad y la relación entre grafías y sonidos. </a:t>
            </a:r>
            <a:endParaRPr lang="es-ES" dirty="0"/>
          </a:p>
        </p:txBody>
      </p:sp>
      <p:sp>
        <p:nvSpPr>
          <p:cNvPr id="6" name="Flecha abajo 5"/>
          <p:cNvSpPr/>
          <p:nvPr/>
        </p:nvSpPr>
        <p:spPr>
          <a:xfrm>
            <a:off x="4862027" y="2854435"/>
            <a:ext cx="1293021" cy="914400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5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848216" y="3826475"/>
            <a:ext cx="52192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Las situaciones en la escuela permiten que el niño:</a:t>
            </a:r>
            <a:endParaRPr lang="es-ES" dirty="0"/>
          </a:p>
        </p:txBody>
      </p:sp>
      <p:sp>
        <p:nvSpPr>
          <p:cNvPr id="8" name="Flecha abajo 7"/>
          <p:cNvSpPr/>
          <p:nvPr/>
        </p:nvSpPr>
        <p:spPr>
          <a:xfrm>
            <a:off x="5029904" y="4526472"/>
            <a:ext cx="957265" cy="800100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0" y="5380238"/>
            <a:ext cx="12192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Hablar acerca de diferentes experiencias, sucesos o temas; escuchar y ser escuchados en un ambiente de confianza y respeto, Responder a preguntas abiertas que impliquen la formulación de explicaciones cada vez más completas además de Comentar sus ideas acerca de diferentes textos con apoyo de la educadora a partir de preguntas que promuevan la reflexión y Comunicarse tanto de forma oral como escrita con intenciones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918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3396" y="100014"/>
            <a:ext cx="3651779" cy="51434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2800" b="1" dirty="0" smtClean="0">
                <a:solidFill>
                  <a:schemeClr val="accent5"/>
                </a:solidFill>
                <a:latin typeface="Arial Rounded MT Bold" panose="020F0704030504030204" pitchFamily="34" charset="0"/>
              </a:rPr>
              <a:t>oralidad</a:t>
            </a:r>
            <a:endParaRPr lang="es-ES" sz="2800" b="1" dirty="0">
              <a:solidFill>
                <a:schemeClr val="accent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6915" y="1407758"/>
            <a:ext cx="8937185" cy="45402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El lenguaje se emplea con propósitos definidos y en contextos diversos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4872038" y="663140"/>
            <a:ext cx="1057275" cy="724336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lecha abajo 4"/>
          <p:cNvSpPr/>
          <p:nvPr/>
        </p:nvSpPr>
        <p:spPr>
          <a:xfrm>
            <a:off x="4872038" y="1882064"/>
            <a:ext cx="1082940" cy="785812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-280987" y="2729591"/>
            <a:ext cx="12420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Al interactuar y comunicarse con otros, se usa cierto vocabulario, movimientos, posturas y gestos corporales; se tratan ciertos temas, dependiendo del propósito y las personas involucradas en la interacción. En preescolar se pretende que los niños usen el lenguaje de manera cada vez más clara y precisa con diversas intenciones, y que comprendan la importancia de escuchar a los demás y tomar turnos para participar en las diferentes situaciones comunicativas.</a:t>
            </a: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-318029" y="3986852"/>
            <a:ext cx="4429125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dirty="0" smtClean="0"/>
              <a:t>Es necesario favorecer en la educación preescolar el desarrollo de capacidades relacionadas con el lenguaje oral y la escucha en un ambiente que propicie situaciones comunicativas significativas para los niños.</a:t>
            </a:r>
            <a:endParaRPr lang="es-ES" dirty="0"/>
          </a:p>
        </p:txBody>
      </p:sp>
      <p:sp>
        <p:nvSpPr>
          <p:cNvPr id="10" name="Rectángulo 9"/>
          <p:cNvSpPr/>
          <p:nvPr/>
        </p:nvSpPr>
        <p:spPr>
          <a:xfrm>
            <a:off x="8501062" y="3918673"/>
            <a:ext cx="3690938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E</a:t>
            </a:r>
            <a:r>
              <a:rPr lang="es-ES" dirty="0" smtClean="0"/>
              <a:t>n las situaciones didácticas de todos los campos y áreas, los niños tengan experiencias para</a:t>
            </a:r>
            <a:endParaRPr lang="es-ES" dirty="0"/>
          </a:p>
        </p:txBody>
      </p:sp>
      <p:sp>
        <p:nvSpPr>
          <p:cNvPr id="11" name="Flecha derecha 10"/>
          <p:cNvSpPr/>
          <p:nvPr/>
        </p:nvSpPr>
        <p:spPr>
          <a:xfrm>
            <a:off x="5400675" y="4072107"/>
            <a:ext cx="1328737" cy="725622"/>
          </a:xfrm>
          <a:prstGeom prst="right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4307680" y="5015422"/>
            <a:ext cx="6096000" cy="17543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s-ES" dirty="0" smtClean="0"/>
              <a:t>Dialogar y conversar, Narrar con coherencia y secuencia lógica según el propósito del intercambio y lo que se quiere dar a conocer, Describir y explicar cómo es, cómo ocurrió o cómo funciona algo ordenando las ideas para que los demás comprendan, Recibir, dar a consultar y relacionar información de diversas fuentes.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2813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457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Trebuchet MS</vt:lpstr>
      <vt:lpstr>Wingdings 3</vt:lpstr>
      <vt:lpstr>Faceta</vt:lpstr>
      <vt:lpstr>Escuela normal de educación preescolar. Licenciatura en educación preescolar nombre: Ana Sofia Segovia Alonso grado: 1C docente: Silvia Banda Prácticas de enseñanza que favorecen la construcción de usuarios plenos del lenguaje   </vt:lpstr>
      <vt:lpstr>Presentación de PowerPoint</vt:lpstr>
      <vt:lpstr>Lectura y la escritura en preescolar  parte del proceso de alfabetización inicial.</vt:lpstr>
      <vt:lpstr>oralidad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preescolar. Licenciatura en educación preescolar nombre: Ana Sofia Segovia Alonso grado: 1C docente: Silvia Banda Prácticas de enseñanza que favorecen la construcción de usuarios plenos del lenguaje</dc:title>
  <dc:creator>Ana sofia</dc:creator>
  <cp:lastModifiedBy>Ana sofia</cp:lastModifiedBy>
  <cp:revision>7</cp:revision>
  <dcterms:created xsi:type="dcterms:W3CDTF">2020-05-06T22:44:44Z</dcterms:created>
  <dcterms:modified xsi:type="dcterms:W3CDTF">2020-05-06T23:50:44Z</dcterms:modified>
</cp:coreProperties>
</file>