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F7F9B-3C56-5C41-849A-E323E3C2C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038725" y="-55602"/>
            <a:ext cx="23611589" cy="3942282"/>
          </a:xfrm>
        </p:spPr>
        <p:txBody>
          <a:bodyPr/>
          <a:lstStyle/>
          <a:p>
            <a:r>
              <a:rPr lang="es-MX" sz="2000" dirty="0"/>
              <a:t>Escuela normal de educación preescolar </a:t>
            </a:r>
            <a:br>
              <a:rPr lang="es-MX" sz="2000" dirty="0"/>
            </a:br>
            <a:br>
              <a:rPr lang="es-MX" sz="2000" dirty="0"/>
            </a:br>
            <a:r>
              <a:rPr lang="es-MX" sz="2000" dirty="0"/>
              <a:t>Prácticas sociales del lenguaje </a:t>
            </a:r>
            <a:br>
              <a:rPr lang="es-MX" sz="2000" dirty="0"/>
            </a:br>
            <a:br>
              <a:rPr lang="es-MX" sz="2000" dirty="0"/>
            </a:br>
            <a:r>
              <a:rPr lang="es-MX" sz="2000" dirty="0"/>
              <a:t>Esquema y vinculación con </a:t>
            </a:r>
            <a:r>
              <a:rPr lang="es-MX" sz="2000"/>
              <a:t>las lecturas </a:t>
            </a:r>
            <a:br>
              <a:rPr lang="es-MX" sz="2000" dirty="0"/>
            </a:br>
            <a:br>
              <a:rPr lang="es-MX" sz="2000" dirty="0"/>
            </a:br>
            <a:br>
              <a:rPr lang="es-MX" sz="2000" dirty="0"/>
            </a:br>
            <a:endParaRPr lang="es-MX" sz="2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687092-C260-F146-8860-75B370EB9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9148" y="3115678"/>
            <a:ext cx="6831673" cy="2127802"/>
          </a:xfrm>
        </p:spPr>
        <p:txBody>
          <a:bodyPr>
            <a:normAutofit/>
          </a:bodyPr>
          <a:lstStyle/>
          <a:p>
            <a:r>
              <a:rPr lang="es-MX" dirty="0"/>
              <a:t>Docente: Silvia banda </a:t>
            </a:r>
            <a:r>
              <a:rPr lang="es-MX" dirty="0" err="1"/>
              <a:t>servin</a:t>
            </a:r>
            <a:endParaRPr lang="es-MX" dirty="0"/>
          </a:p>
          <a:p>
            <a:endParaRPr lang="es-MX" dirty="0"/>
          </a:p>
          <a:p>
            <a:r>
              <a:rPr lang="es-MX" dirty="0"/>
              <a:t>Alumna: Lorena Patricia Alvarez Sánchez </a:t>
            </a:r>
          </a:p>
          <a:p>
            <a:endParaRPr lang="es-MX" dirty="0"/>
          </a:p>
          <a:p>
            <a:pPr algn="r"/>
            <a:r>
              <a:rPr lang="es-MX" dirty="0"/>
              <a:t>Segundo semestre sección c 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C5267390-040B-1E4B-B82E-4CABDA6BD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128" y="1614520"/>
            <a:ext cx="2628040" cy="227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2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4092E4F7-B536-9547-82D1-0F7B8D41D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423378"/>
              </p:ext>
            </p:extLst>
          </p:nvPr>
        </p:nvGraphicFramePr>
        <p:xfrm>
          <a:off x="1084648" y="418681"/>
          <a:ext cx="10022703" cy="6094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901">
                  <a:extLst>
                    <a:ext uri="{9D8B030D-6E8A-4147-A177-3AD203B41FA5}">
                      <a16:colId xmlns:a16="http://schemas.microsoft.com/office/drawing/2014/main" val="220152948"/>
                    </a:ext>
                  </a:extLst>
                </a:gridCol>
                <a:gridCol w="3340901">
                  <a:extLst>
                    <a:ext uri="{9D8B030D-6E8A-4147-A177-3AD203B41FA5}">
                      <a16:colId xmlns:a16="http://schemas.microsoft.com/office/drawing/2014/main" val="1921361899"/>
                    </a:ext>
                  </a:extLst>
                </a:gridCol>
                <a:gridCol w="3340901">
                  <a:extLst>
                    <a:ext uri="{9D8B030D-6E8A-4147-A177-3AD203B41FA5}">
                      <a16:colId xmlns:a16="http://schemas.microsoft.com/office/drawing/2014/main" val="3355981459"/>
                    </a:ext>
                  </a:extLst>
                </a:gridCol>
              </a:tblGrid>
              <a:tr h="1040669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Enfoque pedagógico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Organización de contenidos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Orientaciones didácticas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4591225"/>
                  </a:ext>
                </a:extLst>
              </a:tr>
              <a:tr h="5053471">
                <a:tc>
                  <a:txBody>
                    <a:bodyPr/>
                    <a:lstStyle/>
                    <a:p>
                      <a:r>
                        <a:rPr lang="es-MX" dirty="0"/>
                        <a:t>-Crear oportunidades para hablar, aprender nuevas palabras, lograr que construyan ideas completas y coherentes </a:t>
                      </a:r>
                    </a:p>
                    <a:p>
                      <a:r>
                        <a:rPr lang="es-MX" dirty="0"/>
                        <a:t>-el lenguaje se relaciona con el desarrollo emocional ya que permite adquirir mayor confianza y seguridad entre ellos mismos </a:t>
                      </a:r>
                    </a:p>
                    <a:p>
                      <a:r>
                        <a:rPr lang="es-MX" dirty="0"/>
                        <a:t>-Actividades de trazado de letras o sílabas que no se pueden leer, no significa nada y no tienen sentido en los procesos de aprendizaje de los niños es importante utilizar textos que digan algo a alguien y que sirvan para algo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—Favorecer que los niños desarrollen sus habilidades para comunicarse en actividades donde se pueden desenvolver hablando, escuchando, que los escuchemos, usar y producir sus textos de la mejor manera</a:t>
                      </a:r>
                    </a:p>
                    <a:p>
                      <a:r>
                        <a:rPr lang="es-MX" dirty="0"/>
                        <a:t>-En su oralidad es diferente y variada ya que son conversando, narrar, describir y explicar usando su lenguaje ya que de esa manera permiten la parto social en el Niño.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-Al comunicarse con otras personas se usa un cierto vocabulario, movimientos, posturas y gestos corporales</a:t>
                      </a:r>
                    </a:p>
                    <a:p>
                      <a:r>
                        <a:rPr lang="es-MX" dirty="0"/>
                        <a:t>-Los niños tienen que tener experiencias para:</a:t>
                      </a:r>
                    </a:p>
                    <a:p>
                      <a:r>
                        <a:rPr lang="es-MX" dirty="0"/>
                        <a:t>•dialogar y conversar </a:t>
                      </a:r>
                    </a:p>
                    <a:p>
                      <a:r>
                        <a:rPr lang="es-MX" dirty="0"/>
                        <a:t>•narrar con coherencia </a:t>
                      </a:r>
                    </a:p>
                    <a:p>
                      <a:r>
                        <a:rPr lang="es-MX" dirty="0"/>
                        <a:t>•describir y explicar </a:t>
                      </a:r>
                    </a:p>
                    <a:p>
                      <a:r>
                        <a:rPr lang="es-MX" dirty="0"/>
                        <a:t>•recibir, dar, consultar y relacionar</a:t>
                      </a:r>
                    </a:p>
                    <a:p>
                      <a:r>
                        <a:rPr lang="es-MX" dirty="0"/>
                        <a:t>•jugar con el lenguaje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280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24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62188-105F-3845-BCC4-6DED445B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MX" dirty="0"/>
              <a:t>Vinculación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8FD9DF-0B00-C741-8CD6-127A72D90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vinculación de las lecturas y aprendizajes clave es que son muy parecidos ya que hablan de lograr la estructura de los enunciados largos y mejor articulados como poner en juego la comprensión y reflexión sobre lo que dicen cómo dice pernee comprender es antes que cualquier otra cosa </a:t>
            </a:r>
          </a:p>
          <a:p>
            <a:r>
              <a:rPr lang="es-MX" dirty="0"/>
              <a:t>Logren expresar ideas cada vez más completas y coherentes </a:t>
            </a:r>
          </a:p>
          <a:p>
            <a:r>
              <a:rPr lang="es-MX" dirty="0"/>
              <a:t>Es necesario favorecer el desarrollo de capacidades relacionadas con el lenguaje oral y la escucha en un ambiente que propicie situaciones comunicativas significativas para los niños </a:t>
            </a:r>
          </a:p>
          <a:p>
            <a:r>
              <a:rPr lang="es-MX" dirty="0"/>
              <a:t>Se pretende que los niños usen el lenguaje de manera cada vez más clara y precisa con diversas interacciones </a:t>
            </a:r>
          </a:p>
        </p:txBody>
      </p:sp>
    </p:spTree>
    <p:extLst>
      <p:ext uri="{BB962C8B-B14F-4D97-AF65-F5344CB8AC3E}">
        <p14:creationId xmlns:p14="http://schemas.microsoft.com/office/powerpoint/2010/main" val="4252676897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3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Recorte</vt:lpstr>
      <vt:lpstr>Escuela normal de educación preescolar   Prácticas sociales del lenguaje   Esquema y vinculación con las lecturas    </vt:lpstr>
      <vt:lpstr>Presentación de PowerPoint</vt:lpstr>
      <vt:lpstr>Vinculación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 Prácticas sociales del lenguaje   Esquema y vinculación con las lecturas    </dc:title>
  <dc:creator>EDUARDO HERNANDEZ VALDES</dc:creator>
  <cp:lastModifiedBy>EDUARDO HERNANDEZ VALDES</cp:lastModifiedBy>
  <cp:revision>1</cp:revision>
  <dcterms:created xsi:type="dcterms:W3CDTF">2020-05-07T01:18:39Z</dcterms:created>
  <dcterms:modified xsi:type="dcterms:W3CDTF">2020-05-07T02:41:58Z</dcterms:modified>
</cp:coreProperties>
</file>