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12192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40" d="100"/>
          <a:sy n="40" d="100"/>
        </p:scale>
        <p:origin x="2562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CC3E1E-D23F-4C4D-947B-DB8F5F47A93C}" type="datetimeFigureOut">
              <a:rPr lang="es-MX" smtClean="0"/>
              <a:t>05/05/2020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D07B2-6627-45EC-B63C-698993995A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7604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F631A-1E33-4EE0-8C98-6CED8BA2B85B}" type="datetimeFigureOut">
              <a:rPr lang="es-MX" smtClean="0"/>
              <a:t>05/05/2020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AF3-E7EA-4269-84C7-F5B03875D6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179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F631A-1E33-4EE0-8C98-6CED8BA2B85B}" type="datetimeFigureOut">
              <a:rPr lang="es-MX" smtClean="0"/>
              <a:t>05/05/2020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AF3-E7EA-4269-84C7-F5B03875D6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8693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F631A-1E33-4EE0-8C98-6CED8BA2B85B}" type="datetimeFigureOut">
              <a:rPr lang="es-MX" smtClean="0"/>
              <a:t>05/05/2020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AF3-E7EA-4269-84C7-F5B03875D6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0557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F631A-1E33-4EE0-8C98-6CED8BA2B85B}" type="datetimeFigureOut">
              <a:rPr lang="es-MX" smtClean="0"/>
              <a:t>05/05/2020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AF3-E7EA-4269-84C7-F5B03875D6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0602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F631A-1E33-4EE0-8C98-6CED8BA2B85B}" type="datetimeFigureOut">
              <a:rPr lang="es-MX" smtClean="0"/>
              <a:t>05/05/2020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AF3-E7EA-4269-84C7-F5B03875D6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4738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F631A-1E33-4EE0-8C98-6CED8BA2B85B}" type="datetimeFigureOut">
              <a:rPr lang="es-MX" smtClean="0"/>
              <a:t>05/05/2020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AF3-E7EA-4269-84C7-F5B03875D6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1673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F631A-1E33-4EE0-8C98-6CED8BA2B85B}" type="datetimeFigureOut">
              <a:rPr lang="es-MX" smtClean="0"/>
              <a:t>05/05/2020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AF3-E7EA-4269-84C7-F5B03875D6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2968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F631A-1E33-4EE0-8C98-6CED8BA2B85B}" type="datetimeFigureOut">
              <a:rPr lang="es-MX" smtClean="0"/>
              <a:t>05/05/2020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AF3-E7EA-4269-84C7-F5B03875D6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4207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F631A-1E33-4EE0-8C98-6CED8BA2B85B}" type="datetimeFigureOut">
              <a:rPr lang="es-MX" smtClean="0"/>
              <a:t>05/05/2020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AF3-E7EA-4269-84C7-F5B03875D6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6703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F631A-1E33-4EE0-8C98-6CED8BA2B85B}" type="datetimeFigureOut">
              <a:rPr lang="es-MX" smtClean="0"/>
              <a:t>05/05/2020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AF3-E7EA-4269-84C7-F5B03875D6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9738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F631A-1E33-4EE0-8C98-6CED8BA2B85B}" type="datetimeFigureOut">
              <a:rPr lang="es-MX" smtClean="0"/>
              <a:t>05/05/2020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AF3-E7EA-4269-84C7-F5B03875D6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7403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F631A-1E33-4EE0-8C98-6CED8BA2B85B}" type="datetimeFigureOut">
              <a:rPr lang="es-MX" smtClean="0"/>
              <a:t>05/05/2020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62AF3-E7EA-4269-84C7-F5B03875D6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4628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06834"/>
            <a:ext cx="6858000" cy="7983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046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50693" y="0"/>
            <a:ext cx="6156614" cy="663708"/>
          </a:xfrm>
          <a:prstGeom prst="rect">
            <a:avLst/>
          </a:prstGeom>
          <a:solidFill>
            <a:srgbClr val="FFCC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350" i="1" dirty="0">
                <a:latin typeface="Brighly Crush" panose="02000500000000000000" pitchFamily="50" charset="0"/>
              </a:rPr>
              <a:t>Prácticas de enseñanza que favorecen la construcción de usuarios plenos del lenguaje…</a:t>
            </a:r>
          </a:p>
          <a:p>
            <a:endParaRPr lang="es-MX" sz="1013" dirty="0"/>
          </a:p>
        </p:txBody>
      </p:sp>
      <p:sp>
        <p:nvSpPr>
          <p:cNvPr id="6" name="CuadroTexto 5"/>
          <p:cNvSpPr txBox="1"/>
          <p:nvPr/>
        </p:nvSpPr>
        <p:spPr>
          <a:xfrm>
            <a:off x="350693" y="1855236"/>
            <a:ext cx="2034021" cy="47089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Logren expresar ideas cada vez mas completas acerca de sus sentimientos, opiniones o percepciones por medio de experiencias. Se pretende la aproximación de los niños a la lectura y la escritura a partir de la exploración y la producción de textos:</a:t>
            </a:r>
          </a:p>
          <a:p>
            <a:pPr algn="just"/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60734" indent="-160734" algn="just">
              <a:buFont typeface="Arial" panose="020B0604020202020204" pitchFamily="34" charset="0"/>
              <a:buChar char="•"/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Hablar acerca de experiencias.</a:t>
            </a:r>
          </a:p>
          <a:p>
            <a:pPr marL="160734" indent="-160734" algn="just">
              <a:buFont typeface="Arial" panose="020B0604020202020204" pitchFamily="34" charset="0"/>
              <a:buChar char="•"/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Responder preguntas abiertas</a:t>
            </a:r>
          </a:p>
          <a:p>
            <a:pPr marL="160734" indent="-160734" algn="just">
              <a:buFont typeface="Arial" panose="020B0604020202020204" pitchFamily="34" charset="0"/>
              <a:buChar char="•"/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Explorar textos en portadores diversos </a:t>
            </a:r>
          </a:p>
          <a:p>
            <a:pPr marL="160734" indent="-160734" algn="just">
              <a:buFont typeface="Arial" panose="020B0604020202020204" pitchFamily="34" charset="0"/>
              <a:buChar char="•"/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Comentar sus ideas acerca de diferentes textos </a:t>
            </a:r>
          </a:p>
          <a:p>
            <a:pPr marL="160734" indent="-160734" algn="just">
              <a:buFont typeface="Arial" panose="020B0604020202020204" pitchFamily="34" charset="0"/>
              <a:buChar char="•"/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Comunicarse de manera oral y escrita </a:t>
            </a:r>
          </a:p>
          <a:p>
            <a:pPr marL="160734" indent="-160734" algn="just">
              <a:buFont typeface="Arial" panose="020B0604020202020204" pitchFamily="34" charset="0"/>
              <a:buChar char="•"/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Escribir palabras, frases y textos diversos.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2538629" y="1855236"/>
            <a:ext cx="2034021" cy="68788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60734" indent="-160734">
              <a:buFont typeface="Arial" panose="020B0604020202020204" pitchFamily="34" charset="0"/>
              <a:buChar char="•"/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Oralidad. El desarrollo del lenguaje de los niños al ingresar a preescolar es variable. Conversar, narrar, describir y explicar son formas de usar el lenguaje que permiten la participación social</a:t>
            </a:r>
          </a:p>
          <a:p>
            <a:pPr marL="160734" indent="-160734">
              <a:buFont typeface="Arial" panose="020B0604020202020204" pitchFamily="34" charset="0"/>
              <a:buChar char="•"/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Estudio. se promueve el empleo de acervos, la búsqueda, el análisis y el registro de información, así como intercambios orales y escritos de esta.</a:t>
            </a:r>
          </a:p>
          <a:p>
            <a:pPr marL="160734" indent="-160734">
              <a:buFont typeface="Arial" panose="020B0604020202020204" pitchFamily="34" charset="0"/>
              <a:buChar char="•"/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Literatura. incluye la producción, interpretación e intercambio de cuentos, fábulas, poemas, leyendas, juegos literarios, textos dramáticos y de la tradición oral.</a:t>
            </a:r>
          </a:p>
          <a:p>
            <a:pPr marL="160734" indent="-160734">
              <a:buFont typeface="Arial" panose="020B0604020202020204" pitchFamily="34" charset="0"/>
              <a:buChar char="•"/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Participación social. se refiere a la producción e interpretación de textos de uso cotidiano en ambientes alfabetizados vinculados con la vida social como recados, invitaciones, felicitaciones, instructivos y señalamientos.</a:t>
            </a:r>
          </a:p>
          <a:p>
            <a:pPr algn="just"/>
            <a:endParaRPr lang="es-MX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26565" y="1855236"/>
            <a:ext cx="2034021" cy="78483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60734" indent="-160734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Oralidad: dialogar y conversar, narrar con coherencia y secuencia lógica, describir y explicar; como es, como ocurrió o como funciona, recibir, dar consultar y relacionar información y jugar con el lenguaje.</a:t>
            </a:r>
          </a:p>
          <a:p>
            <a:pPr marL="160734" indent="-160734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Comprensión de textos: recordar, seguir o dar instrucciones; disfrutar; obtener, dar u organizar información, aprender sobre temas específicos, ordenar objetos, mantener información.</a:t>
            </a:r>
          </a:p>
          <a:p>
            <a:pPr marL="160734" indent="-160734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Producción de textos: participar en eventos n los que escribir tienen sentido, tomar decisiones relativas a la producción de textos, producir textos cortos, revisar y mejorar sus producciones, interpretar sus producciones escritas, comparar la escritura de palabras a partir del conocimiento de la escritura de su nombre. </a:t>
            </a:r>
          </a:p>
          <a:p>
            <a:pPr marL="160734" indent="-160734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Consideraciones en relación con el aprendizaje del sistema de escritura: producir textos cortos, actividades con el nombre propio, interpretar sus producciones.</a:t>
            </a:r>
          </a:p>
          <a:p>
            <a:pPr marL="160734" indent="-160734">
              <a:buFont typeface="Arial" panose="020B0604020202020204" pitchFamily="34" charset="0"/>
              <a:buChar char="•"/>
            </a:pPr>
            <a:endParaRPr lang="es-MX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515215" y="945474"/>
            <a:ext cx="1704975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Enfoque pedagógico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703151" y="964524"/>
            <a:ext cx="1704975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Organización de los contenidos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4891087" y="964524"/>
            <a:ext cx="1704975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Orientaciones didácticas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1367702" y="762000"/>
            <a:ext cx="4375872" cy="95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>
            <a:endCxn id="9" idx="0"/>
          </p:cNvCxnSpPr>
          <p:nvPr/>
        </p:nvCxnSpPr>
        <p:spPr>
          <a:xfrm>
            <a:off x="1367702" y="762000"/>
            <a:ext cx="1" cy="1834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>
            <a:off x="3539402" y="790575"/>
            <a:ext cx="1" cy="1834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/>
          <p:nvPr/>
        </p:nvCxnSpPr>
        <p:spPr>
          <a:xfrm>
            <a:off x="5739677" y="781050"/>
            <a:ext cx="1" cy="1834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>
            <a:stCxn id="9" idx="2"/>
            <a:endCxn id="6" idx="0"/>
          </p:cNvCxnSpPr>
          <p:nvPr/>
        </p:nvCxnSpPr>
        <p:spPr>
          <a:xfrm>
            <a:off x="1367703" y="1468694"/>
            <a:ext cx="1" cy="3865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/>
          <p:nvPr/>
        </p:nvCxnSpPr>
        <p:spPr>
          <a:xfrm>
            <a:off x="3555638" y="1478219"/>
            <a:ext cx="1" cy="3865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>
            <a:off x="5822588" y="1501613"/>
            <a:ext cx="1" cy="3865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81087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375</Words>
  <Application>Microsoft Office PowerPoint</Application>
  <PresentationFormat>Panorámica</PresentationFormat>
  <Paragraphs>20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Brighly Crush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Karina Rivera</dc:creator>
  <cp:lastModifiedBy>Karina Rivera</cp:lastModifiedBy>
  <cp:revision>4</cp:revision>
  <dcterms:created xsi:type="dcterms:W3CDTF">2020-05-05T16:22:02Z</dcterms:created>
  <dcterms:modified xsi:type="dcterms:W3CDTF">2020-05-05T16:41:13Z</dcterms:modified>
</cp:coreProperties>
</file>