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56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3E1E-D23F-4C4D-947B-DB8F5F47A93C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D07B2-6627-45EC-B63C-698993995A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604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17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69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55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60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73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67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9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20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70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73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40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631A-1E33-4EE0-8C98-6CED8BA2B85B}" type="datetimeFigureOut">
              <a:rPr lang="es-MX" smtClean="0"/>
              <a:t>05/05/2020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2AF3-E7EA-4269-84C7-F5B03875D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62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6834"/>
            <a:ext cx="6858000" cy="798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04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0693" y="0"/>
            <a:ext cx="6156614" cy="663708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50" i="1" dirty="0">
                <a:latin typeface="Brighly Crush" panose="02000500000000000000" pitchFamily="50" charset="0"/>
              </a:rPr>
              <a:t>Prácticas de enseñanza que favorecen la construcción de usuarios plenos del lenguaje…</a:t>
            </a:r>
          </a:p>
          <a:p>
            <a:endParaRPr lang="es-MX" sz="1013" dirty="0"/>
          </a:p>
        </p:txBody>
      </p:sp>
      <p:sp>
        <p:nvSpPr>
          <p:cNvPr id="6" name="CuadroTexto 5"/>
          <p:cNvSpPr txBox="1"/>
          <p:nvPr/>
        </p:nvSpPr>
        <p:spPr>
          <a:xfrm>
            <a:off x="350693" y="1855236"/>
            <a:ext cx="2034021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Logren expresar ideas cada vez mas completas acerca de sus sentimientos, opiniones o percepciones por medio de experiencias. Se pretende la aproximación de los niños a la lectura y la escritura a partir de la exploración y la producción de textos:</a:t>
            </a:r>
          </a:p>
          <a:p>
            <a:pPr algn="just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0734" indent="-160734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Hablar acerca de experiencias.</a:t>
            </a:r>
          </a:p>
          <a:p>
            <a:pPr marL="160734" indent="-160734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Responder preguntas abiertas</a:t>
            </a:r>
          </a:p>
          <a:p>
            <a:pPr marL="160734" indent="-160734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Explorar textos en portadores diversos </a:t>
            </a:r>
          </a:p>
          <a:p>
            <a:pPr marL="160734" indent="-160734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Comentar sus ideas acerca de diferentes textos </a:t>
            </a:r>
          </a:p>
          <a:p>
            <a:pPr marL="160734" indent="-160734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Comunicarse de manera oral y escrita </a:t>
            </a:r>
          </a:p>
          <a:p>
            <a:pPr marL="160734" indent="-160734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Escribir palabras, frases y textos diversos.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538629" y="1855236"/>
            <a:ext cx="2034021" cy="6878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Oralidad. El desarrollo del lenguaje de los niños al ingresar a preescolar es variable. Conversar, narrar, describir y explicar son formas de usar el lenguaje que permiten la participación social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Estudio. se promueve el empleo de acervos, la búsqueda, el análisis y el registro de información, así como intercambios orales y escritos de esta.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Literatura. incluye la producción, interpretación e intercambio de cuentos, fábulas, poemas, leyendas, juegos literarios, textos dramáticos y de la tradición oral.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Participación social. se refiere a la producción e interpretación de textos de uso cotidiano en ambientes alfabetizados vinculados con la vida social como recados, invitaciones, felicitaciones, instructivos y señalamientos.</a:t>
            </a:r>
          </a:p>
          <a:p>
            <a:pPr algn="just"/>
            <a:endParaRPr 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26565" y="1855236"/>
            <a:ext cx="2034021" cy="78483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Oralidad: dialogar y conversar, narrar con coherencia y secuencia lógica, describir y explicar; como es, como ocurrió o como funciona, recibir, dar consultar y relacionar información y jugar con el lenguaje.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Comprensión de textos: recordar, seguir o dar instrucciones; disfrutar; obtener, dar u organizar información, aprender sobre temas específicos, ordenar objetos, mantener información.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Producción de textos: participar en eventos n los que escribir tienen sentido, tomar decisiones relativas a la producción de textos, producir textos cortos, revisar y mejorar sus producciones, interpretar sus producciones escritas, comparar la escritura de palabras a partir del conocimiento de la escritura de su nombre. 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Consideraciones en relación con el aprendizaje del sistema de escritura: producir textos cortos, actividades con el nombre propio, interpretar sus producciones.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15215" y="945474"/>
            <a:ext cx="170497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Enfoque pedagógico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703151" y="964524"/>
            <a:ext cx="170497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 de los contenidos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891087" y="964524"/>
            <a:ext cx="170497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Orientaciones didácticas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1367702" y="762000"/>
            <a:ext cx="4375872" cy="95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endCxn id="9" idx="0"/>
          </p:cNvCxnSpPr>
          <p:nvPr/>
        </p:nvCxnSpPr>
        <p:spPr>
          <a:xfrm>
            <a:off x="1367702" y="762000"/>
            <a:ext cx="1" cy="183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3539402" y="790575"/>
            <a:ext cx="1" cy="183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5739677" y="781050"/>
            <a:ext cx="1" cy="183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9" idx="2"/>
            <a:endCxn id="6" idx="0"/>
          </p:cNvCxnSpPr>
          <p:nvPr/>
        </p:nvCxnSpPr>
        <p:spPr>
          <a:xfrm>
            <a:off x="1367703" y="1468694"/>
            <a:ext cx="1" cy="386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3555638" y="1478219"/>
            <a:ext cx="1" cy="386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5822588" y="1501613"/>
            <a:ext cx="1" cy="386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08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375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Brighly Crush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Rivera</dc:creator>
  <cp:lastModifiedBy>Karina Rivera</cp:lastModifiedBy>
  <cp:revision>4</cp:revision>
  <dcterms:created xsi:type="dcterms:W3CDTF">2020-05-05T16:22:02Z</dcterms:created>
  <dcterms:modified xsi:type="dcterms:W3CDTF">2020-05-05T16:41:13Z</dcterms:modified>
</cp:coreProperties>
</file>