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9" r:id="rId3"/>
    <p:sldId id="256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48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AAB1C-B980-4E67-8B83-97002A19D391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50A15-F1C8-4273-9873-760E1CDAFE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0669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9727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F28D-6CF7-4510-B568-61E59E34C976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161C-0552-450C-ADFB-54398C10D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0740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F28D-6CF7-4510-B568-61E59E34C976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161C-0552-450C-ADFB-54398C10D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8080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F28D-6CF7-4510-B568-61E59E34C976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161C-0552-450C-ADFB-54398C10D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7843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‹Nº›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158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‹Nº›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273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‹Nº›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488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‹Nº›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181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‹Nº›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11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‹Nº›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5957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‹Nº›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412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‹Nº›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611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F28D-6CF7-4510-B568-61E59E34C976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161C-0552-450C-ADFB-54398C10D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34660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‹Nº›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4132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‹Nº›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9312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‹Nº›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2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F28D-6CF7-4510-B568-61E59E34C976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161C-0552-450C-ADFB-54398C10D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5654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F28D-6CF7-4510-B568-61E59E34C976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161C-0552-450C-ADFB-54398C10D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7336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F28D-6CF7-4510-B568-61E59E34C976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161C-0552-450C-ADFB-54398C10D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705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F28D-6CF7-4510-B568-61E59E34C976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161C-0552-450C-ADFB-54398C10D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137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F28D-6CF7-4510-B568-61E59E34C976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161C-0552-450C-ADFB-54398C10D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0535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F28D-6CF7-4510-B568-61E59E34C976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161C-0552-450C-ADFB-54398C10D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7835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7F28D-6CF7-4510-B568-61E59E34C976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1161C-0552-450C-ADFB-54398C10D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5693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7F28D-6CF7-4510-B568-61E59E34C976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1161C-0552-450C-ADFB-54398C10D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340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kern="0">
                <a:solidFill>
                  <a:srgbClr val="595959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‹Nº›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751642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100116" y="3315451"/>
            <a:ext cx="8091884" cy="12338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s-MX" sz="16600" b="1" dirty="0" smtClean="0">
                <a:solidFill>
                  <a:schemeClr val="tx1"/>
                </a:solidFill>
                <a:latin typeface="Palace Script MT" panose="030303020206070C0B05" pitchFamily="66" charset="0"/>
              </a:rPr>
              <a:t>Esquema </a:t>
            </a:r>
            <a:endParaRPr lang="es-MX" sz="16600" b="1" dirty="0">
              <a:solidFill>
                <a:schemeClr val="tx1"/>
              </a:solidFill>
              <a:latin typeface="Palace Script MT" panose="030303020206070C0B05" pitchFamily="66" charset="0"/>
            </a:endParaRPr>
          </a:p>
        </p:txBody>
      </p:sp>
      <p:pic>
        <p:nvPicPr>
          <p:cNvPr id="6" name="Imagen 5" descr="Resultado de imagen para escudo de la enep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91" y="506437"/>
            <a:ext cx="2082165" cy="1548130"/>
          </a:xfrm>
          <a:prstGeom prst="rect">
            <a:avLst/>
          </a:prstGeom>
          <a:noFill/>
        </p:spPr>
      </p:pic>
      <p:sp>
        <p:nvSpPr>
          <p:cNvPr id="4" name="Rectángulo 3"/>
          <p:cNvSpPr/>
          <p:nvPr/>
        </p:nvSpPr>
        <p:spPr>
          <a:xfrm>
            <a:off x="773723" y="648696"/>
            <a:ext cx="11015003" cy="5333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600" dirty="0" smtClean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EDUCACION PREESCOLAR</a:t>
            </a:r>
            <a:endParaRPr lang="es-MX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3600" dirty="0" smtClean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800" dirty="0" smtClean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Nombre: Paola Davila Peña </a:t>
            </a:r>
            <a:endParaRPr lang="es-MX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800" dirty="0" smtClean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Trabajo: </a:t>
            </a:r>
            <a:r>
              <a:rPr lang="es-MX" sz="2800" dirty="0" smtClean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Esquema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US" sz="2800" dirty="0">
                <a:latin typeface="Agency FB" panose="020B0503020202020204" pitchFamily="34" charset="0"/>
                <a:ea typeface="Calibri" panose="020F0502020204030204" pitchFamily="34" charset="0"/>
              </a:rPr>
              <a:t>Maestro: Silvia Banda Servin </a:t>
            </a:r>
            <a:endParaRPr lang="es-MX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US" sz="2800" dirty="0">
                <a:latin typeface="Agency FB" panose="020B0503020202020204" pitchFamily="34" charset="0"/>
                <a:ea typeface="Calibri" panose="020F0502020204030204" pitchFamily="34" charset="0"/>
              </a:rPr>
              <a:t>Materia: Practicas Sociales del Lenguaje </a:t>
            </a:r>
            <a:endParaRPr lang="es-MX" sz="11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800" dirty="0" smtClean="0">
                <a:effectLst/>
                <a:latin typeface="Agency FB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Grado: 1                         Sección: C 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49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893426" y="242999"/>
            <a:ext cx="41341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Agency FB" panose="020B0503020202020204" pitchFamily="34" charset="0"/>
              </a:rPr>
              <a:t>ENFOQUE PEDAGOGICO </a:t>
            </a:r>
            <a:endParaRPr lang="es-MX" sz="3600" b="1" dirty="0">
              <a:latin typeface="Agency FB" panose="020B0503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706254" y="1090645"/>
            <a:ext cx="4258900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dirty="0" smtClean="0"/>
              <a:t>Este </a:t>
            </a:r>
            <a:r>
              <a:rPr lang="es-MX" dirty="0"/>
              <a:t>campo se enfoca en que los niños gradualmente logren expresar ideas cada vez más completas acerca de sus sentimientos, opiniones o percepciones, por medio de experiencias de aprendizaje que favorezcan el intercambio oral intencionado con la docente y sus compañeros de grupo.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425004" y="2083169"/>
            <a:ext cx="2842224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MX"/>
              <a:t>a aproximación de los niños a la lectura y la escritura a partir de la exploración y producción de textos escritos como acercamiento a la cultura escrita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8925307" y="2083169"/>
            <a:ext cx="3059163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MX"/>
              <a:t>las tradicionales actividades de trazado de letras o sílabas que no se pueden leer, no significan nada y no tienen sentido en los procesos de aprendizaje de los niños. </a:t>
            </a:r>
            <a:endParaRPr lang="es-MX" dirty="0"/>
          </a:p>
        </p:txBody>
      </p:sp>
      <p:sp>
        <p:nvSpPr>
          <p:cNvPr id="9" name="Rectángulo 8"/>
          <p:cNvSpPr/>
          <p:nvPr/>
        </p:nvSpPr>
        <p:spPr>
          <a:xfrm>
            <a:off x="3910885" y="3814365"/>
            <a:ext cx="4116660" cy="23083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s-MX" dirty="0"/>
              <a:t> los niños tienen modos particulares de entenderlo y de interpretar lo escrito; necesitan tiempo y experiencias con la producción e interpretación de textos para aprender algunas convenciones del uso del sistema de escritura, como la direccionalidad y la relación entre grafías y sonidos. 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3862230" y="276187"/>
            <a:ext cx="41341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gency FB" panose="020B0503020202020204" pitchFamily="34" charset="0"/>
              </a:rPr>
              <a:t>ENFOQUE PEDAGOGICO </a:t>
            </a:r>
            <a:r>
              <a:rPr lang="es-MX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gency FB" panose="020B0503020202020204" pitchFamily="34" charset="0"/>
              </a:rPr>
              <a:t> </a:t>
            </a:r>
            <a:endParaRPr lang="es-MX" sz="3600" b="1" dirty="0">
              <a:solidFill>
                <a:schemeClr val="accent1">
                  <a:lumMod val="20000"/>
                  <a:lumOff val="80000"/>
                </a:schemeClr>
              </a:solidFill>
              <a:latin typeface="Agency FB" panose="020B0503020202020204" pitchFamily="34" charset="0"/>
            </a:endParaRPr>
          </a:p>
        </p:txBody>
      </p:sp>
      <p:cxnSp>
        <p:nvCxnSpPr>
          <p:cNvPr id="12" name="Conector recto de flecha 11"/>
          <p:cNvCxnSpPr>
            <a:stCxn id="10" idx="2"/>
            <a:endCxn id="5" idx="0"/>
          </p:cNvCxnSpPr>
          <p:nvPr/>
        </p:nvCxnSpPr>
        <p:spPr>
          <a:xfrm flipH="1">
            <a:off x="5835704" y="922518"/>
            <a:ext cx="93586" cy="168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 flipH="1">
            <a:off x="1758462" y="675249"/>
            <a:ext cx="1947792" cy="1252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>
            <a:stCxn id="4" idx="3"/>
            <a:endCxn id="7" idx="0"/>
          </p:cNvCxnSpPr>
          <p:nvPr/>
        </p:nvCxnSpPr>
        <p:spPr>
          <a:xfrm>
            <a:off x="8027545" y="566165"/>
            <a:ext cx="2427344" cy="1517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975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 rot="16200000">
            <a:off x="-600567" y="2997951"/>
            <a:ext cx="4134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Agency FB" panose="020B0503020202020204" pitchFamily="34" charset="0"/>
              </a:rPr>
              <a:t>ORGANIZACION DE LOS CONTENIDOS </a:t>
            </a:r>
            <a:endParaRPr lang="es-MX" sz="3600" b="1" dirty="0">
              <a:latin typeface="Agency FB" panose="020B0503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323867" y="740108"/>
            <a:ext cx="4258900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L</a:t>
            </a:r>
            <a:r>
              <a:rPr lang="es-MX" dirty="0" smtClean="0"/>
              <a:t>os </a:t>
            </a:r>
            <a:r>
              <a:rPr lang="es-MX" dirty="0"/>
              <a:t>niños desarrollen sus habilidades para comunicarse a partir de actividades en las </a:t>
            </a:r>
            <a:r>
              <a:rPr lang="es-MX" dirty="0" smtClean="0"/>
              <a:t>que: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 rot="16200000">
            <a:off x="-562014" y="2947300"/>
            <a:ext cx="40410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gency FB" panose="020B0503020202020204" pitchFamily="34" charset="0"/>
              </a:rPr>
              <a:t>ORGANIZACION DE LOS CONTENIDOS  </a:t>
            </a:r>
            <a:r>
              <a:rPr lang="es-MX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gency FB" panose="020B0503020202020204" pitchFamily="34" charset="0"/>
              </a:rPr>
              <a:t> </a:t>
            </a:r>
            <a:endParaRPr lang="es-MX" sz="3600" b="1" dirty="0">
              <a:solidFill>
                <a:schemeClr val="accent1">
                  <a:lumMod val="20000"/>
                  <a:lumOff val="80000"/>
                </a:schemeClr>
              </a:solidFill>
              <a:latin typeface="Agency FB" panose="020B0503020202020204" pitchFamily="34" charset="0"/>
            </a:endParaRPr>
          </a:p>
        </p:txBody>
      </p:sp>
      <p:cxnSp>
        <p:nvCxnSpPr>
          <p:cNvPr id="12" name="Conector recto de flecha 11"/>
          <p:cNvCxnSpPr>
            <a:stCxn id="4" idx="2"/>
          </p:cNvCxnSpPr>
          <p:nvPr/>
        </p:nvCxnSpPr>
        <p:spPr>
          <a:xfrm flipV="1">
            <a:off x="2066657" y="2605745"/>
            <a:ext cx="858211" cy="992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 flipH="1">
            <a:off x="5373025" y="1991848"/>
            <a:ext cx="4901" cy="613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5" name="Rectángulo 54"/>
          <p:cNvSpPr/>
          <p:nvPr/>
        </p:nvSpPr>
        <p:spPr>
          <a:xfrm>
            <a:off x="3477177" y="2674785"/>
            <a:ext cx="3791696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s-MX" dirty="0" smtClean="0"/>
              <a:t> </a:t>
            </a:r>
            <a:r>
              <a:rPr lang="es-MX" dirty="0"/>
              <a:t>hablar, escuchar, ser escuchados, usar y producir textos (con intermediación de la educadora) tenga sentido</a:t>
            </a:r>
            <a:endParaRPr lang="es-MX" dirty="0"/>
          </a:p>
        </p:txBody>
      </p:sp>
      <p:sp>
        <p:nvSpPr>
          <p:cNvPr id="56" name="Rectángulo 55"/>
          <p:cNvSpPr/>
          <p:nvPr/>
        </p:nvSpPr>
        <p:spPr>
          <a:xfrm>
            <a:off x="7981766" y="1456654"/>
            <a:ext cx="3486688" cy="2031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/>
              <a:t>la diversidad lingüística y cultural es otro elemento del lenguaje que es necesario promover en el aprendizaje de los niños desde sus primeras experiencias educativas para que desarrollen actitudes de respeto hacia esa diversidad</a:t>
            </a:r>
            <a:endParaRPr lang="es-MX" dirty="0"/>
          </a:p>
        </p:txBody>
      </p:sp>
      <p:sp>
        <p:nvSpPr>
          <p:cNvPr id="57" name="Rectángulo 56"/>
          <p:cNvSpPr/>
          <p:nvPr/>
        </p:nvSpPr>
        <p:spPr>
          <a:xfrm>
            <a:off x="5453317" y="4499326"/>
            <a:ext cx="3332480" cy="1477328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MX"/>
              <a:t> promueve el empleo de acervos, la búsqueda, el análisis y el registro de información, así como intercambios orales y escritos de esta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2051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 rot="16200000">
            <a:off x="-592573" y="3076299"/>
            <a:ext cx="4134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Agency FB" panose="020B0503020202020204" pitchFamily="34" charset="0"/>
              </a:rPr>
              <a:t>ORGANIZADORES CURRICULARES </a:t>
            </a:r>
            <a:endParaRPr lang="es-MX" sz="3600" b="1" dirty="0">
              <a:latin typeface="Agency FB" panose="020B0503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925307" y="4521809"/>
            <a:ext cx="284222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Jugar con el lenguaje. 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8925307" y="460109"/>
            <a:ext cx="3059163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 </a:t>
            </a:r>
            <a:r>
              <a:rPr lang="es-MX" dirty="0" smtClean="0"/>
              <a:t>Tengan </a:t>
            </a:r>
            <a:r>
              <a:rPr lang="es-MX" dirty="0"/>
              <a:t>experiencias para: </a:t>
            </a:r>
            <a:endParaRPr lang="es-MX" dirty="0"/>
          </a:p>
        </p:txBody>
      </p:sp>
      <p:sp>
        <p:nvSpPr>
          <p:cNvPr id="9" name="Rectángulo 8"/>
          <p:cNvSpPr/>
          <p:nvPr/>
        </p:nvSpPr>
        <p:spPr>
          <a:xfrm>
            <a:off x="3420249" y="2452501"/>
            <a:ext cx="4116660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s-MX" dirty="0"/>
              <a:t>h</a:t>
            </a:r>
            <a:r>
              <a:rPr lang="es-MX" dirty="0" smtClean="0"/>
              <a:t>ablar, es escuchar, ser escuchados, usar y producir textos( con intermediacion de la educadora)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 rot="16200000">
            <a:off x="-303451" y="3018613"/>
            <a:ext cx="36414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gency FB" panose="020B0503020202020204" pitchFamily="34" charset="0"/>
              </a:rPr>
              <a:t>ORGANIZADORES CURRICULARES </a:t>
            </a:r>
            <a:endParaRPr lang="es-MX" sz="3600" b="1" dirty="0">
              <a:solidFill>
                <a:schemeClr val="accent1">
                  <a:lumMod val="20000"/>
                  <a:lumOff val="80000"/>
                </a:schemeClr>
              </a:solidFill>
              <a:latin typeface="Agency FB" panose="020B0503020202020204" pitchFamily="34" charset="0"/>
            </a:endParaRPr>
          </a:p>
        </p:txBody>
      </p:sp>
      <p:cxnSp>
        <p:nvCxnSpPr>
          <p:cNvPr id="12" name="Conector recto de flecha 11"/>
          <p:cNvCxnSpPr>
            <a:stCxn id="4" idx="2"/>
          </p:cNvCxnSpPr>
          <p:nvPr/>
        </p:nvCxnSpPr>
        <p:spPr>
          <a:xfrm flipV="1">
            <a:off x="2074651" y="3247233"/>
            <a:ext cx="988589" cy="429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8925307" y="1215977"/>
            <a:ext cx="284222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MX"/>
              <a:t>Dialogar y conversar;</a:t>
            </a:r>
            <a:endParaRPr lang="es-MX" dirty="0"/>
          </a:p>
        </p:txBody>
      </p:sp>
      <p:sp>
        <p:nvSpPr>
          <p:cNvPr id="17" name="CuadroTexto 16"/>
          <p:cNvSpPr txBox="1"/>
          <p:nvPr/>
        </p:nvSpPr>
        <p:spPr>
          <a:xfrm>
            <a:off x="8925307" y="1971845"/>
            <a:ext cx="284222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Narrar con coherencia </a:t>
            </a:r>
            <a:endParaRPr lang="es-MX" dirty="0"/>
          </a:p>
        </p:txBody>
      </p:sp>
      <p:sp>
        <p:nvSpPr>
          <p:cNvPr id="18" name="CuadroTexto 17"/>
          <p:cNvSpPr txBox="1"/>
          <p:nvPr/>
        </p:nvSpPr>
        <p:spPr>
          <a:xfrm>
            <a:off x="8925307" y="2729500"/>
            <a:ext cx="284222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MX"/>
              <a:t>Describir y explicar</a:t>
            </a:r>
            <a:endParaRPr lang="es-MX" dirty="0"/>
          </a:p>
        </p:txBody>
      </p:sp>
      <p:sp>
        <p:nvSpPr>
          <p:cNvPr id="19" name="CuadroTexto 18"/>
          <p:cNvSpPr txBox="1"/>
          <p:nvPr/>
        </p:nvSpPr>
        <p:spPr>
          <a:xfrm>
            <a:off x="8925307" y="3487155"/>
            <a:ext cx="284222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MX"/>
              <a:t>Recibir, dar, consultar y relacionar</a:t>
            </a:r>
            <a:endParaRPr lang="es-MX" dirty="0"/>
          </a:p>
        </p:txBody>
      </p:sp>
      <p:cxnSp>
        <p:nvCxnSpPr>
          <p:cNvPr id="52" name="Conector recto de flecha 51"/>
          <p:cNvCxnSpPr/>
          <p:nvPr/>
        </p:nvCxnSpPr>
        <p:spPr>
          <a:xfrm>
            <a:off x="7773189" y="2877901"/>
            <a:ext cx="753591" cy="798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661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315</Words>
  <Application>Microsoft Office PowerPoint</Application>
  <PresentationFormat>Panorámica</PresentationFormat>
  <Paragraphs>33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Agency FB</vt:lpstr>
      <vt:lpstr>Arial</vt:lpstr>
      <vt:lpstr>Calibri</vt:lpstr>
      <vt:lpstr>Calibri Light</vt:lpstr>
      <vt:lpstr>Palace Script MT</vt:lpstr>
      <vt:lpstr>Times New Roman</vt:lpstr>
      <vt:lpstr>Tema de Office</vt:lpstr>
      <vt:lpstr>Simple Light</vt:lpstr>
      <vt:lpstr>Esquema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DAVILA</dc:creator>
  <cp:lastModifiedBy>PAOLA DAVILA</cp:lastModifiedBy>
  <cp:revision>16</cp:revision>
  <dcterms:created xsi:type="dcterms:W3CDTF">2020-04-02T22:22:01Z</dcterms:created>
  <dcterms:modified xsi:type="dcterms:W3CDTF">2020-05-07T04:32:43Z</dcterms:modified>
</cp:coreProperties>
</file>