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EF9D2BD-9B34-4E05-A564-DDA029C4243E}"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3684786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EF9D2BD-9B34-4E05-A564-DDA029C4243E}"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10290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EF9D2BD-9B34-4E05-A564-DDA029C4243E}"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328330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EF9D2BD-9B34-4E05-A564-DDA029C4243E}"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366765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EF9D2BD-9B34-4E05-A564-DDA029C4243E}"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283629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EF9D2BD-9B34-4E05-A564-DDA029C4243E}"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250289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EF9D2BD-9B34-4E05-A564-DDA029C4243E}" type="datetimeFigureOut">
              <a:rPr lang="es-MX" smtClean="0"/>
              <a:t>06/05/2020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26557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EF9D2BD-9B34-4E05-A564-DDA029C4243E}" type="datetimeFigureOut">
              <a:rPr lang="es-MX" smtClean="0"/>
              <a:t>06/05/2020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2797801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9D2BD-9B34-4E05-A564-DDA029C4243E}" type="datetimeFigureOut">
              <a:rPr lang="es-MX" smtClean="0"/>
              <a:t>06/05/2020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131257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EF9D2BD-9B34-4E05-A564-DDA029C4243E}"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3117117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EF9D2BD-9B34-4E05-A564-DDA029C4243E}"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E4F566-5EF9-4AC0-92F9-3C1523BE5934}" type="slidenum">
              <a:rPr lang="es-MX" smtClean="0"/>
              <a:t>‹Nº›</a:t>
            </a:fld>
            <a:endParaRPr lang="es-MX"/>
          </a:p>
        </p:txBody>
      </p:sp>
    </p:spTree>
    <p:extLst>
      <p:ext uri="{BB962C8B-B14F-4D97-AF65-F5344CB8AC3E}">
        <p14:creationId xmlns:p14="http://schemas.microsoft.com/office/powerpoint/2010/main" val="250839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EF9D2BD-9B34-4E05-A564-DDA029C4243E}" type="datetimeFigureOut">
              <a:rPr lang="es-MX" smtClean="0"/>
              <a:t>06/05/2020</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4E4F566-5EF9-4AC0-92F9-3C1523BE5934}" type="slidenum">
              <a:rPr lang="es-MX" smtClean="0"/>
              <a:t>‹Nº›</a:t>
            </a:fld>
            <a:endParaRPr lang="es-MX"/>
          </a:p>
        </p:txBody>
      </p:sp>
    </p:spTree>
    <p:extLst>
      <p:ext uri="{BB962C8B-B14F-4D97-AF65-F5344CB8AC3E}">
        <p14:creationId xmlns:p14="http://schemas.microsoft.com/office/powerpoint/2010/main" val="857772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3E00C5A-2E89-4FCE-9CEC-29DD8E82510B}"/>
              </a:ext>
            </a:extLst>
          </p:cNvPr>
          <p:cNvSpPr txBox="1"/>
          <p:nvPr/>
        </p:nvSpPr>
        <p:spPr>
          <a:xfrm>
            <a:off x="551329" y="2011967"/>
            <a:ext cx="5755341" cy="6678751"/>
          </a:xfrm>
          <a:prstGeom prst="rect">
            <a:avLst/>
          </a:prstGeom>
          <a:noFill/>
        </p:spPr>
        <p:txBody>
          <a:bodyPr wrap="square" rtlCol="0">
            <a:spAutoFit/>
          </a:bodyPr>
          <a:lstStyle/>
          <a:p>
            <a:pPr algn="ctr"/>
            <a:r>
              <a:rPr lang="es-MX" dirty="0"/>
              <a:t> </a:t>
            </a:r>
            <a:r>
              <a:rPr lang="es-MX" sz="2800" b="1" i="1" dirty="0"/>
              <a:t>ESCUELA NORMAL DE EDUCACIÓN PREESCOLAR</a:t>
            </a:r>
          </a:p>
          <a:p>
            <a:pPr algn="ctr"/>
            <a:endParaRPr lang="es-MX" sz="2800" b="1" i="1" dirty="0"/>
          </a:p>
          <a:p>
            <a:pPr algn="ctr"/>
            <a:r>
              <a:rPr lang="es-MX" sz="2800" b="1" i="1" dirty="0"/>
              <a:t>Alumna: Sara Patricia Garcia Velarde</a:t>
            </a:r>
          </a:p>
          <a:p>
            <a:pPr algn="ctr"/>
            <a:r>
              <a:rPr lang="es-MX" sz="2800" b="1" i="1" dirty="0"/>
              <a:t>NL: 9</a:t>
            </a:r>
          </a:p>
          <a:p>
            <a:pPr algn="ctr"/>
            <a:endParaRPr lang="es-MX" sz="2800" b="1" i="1" dirty="0"/>
          </a:p>
          <a:p>
            <a:pPr algn="ctr"/>
            <a:r>
              <a:rPr lang="es-MX" sz="2800" b="1" i="1" dirty="0"/>
              <a:t>1 “C”</a:t>
            </a:r>
          </a:p>
          <a:p>
            <a:pPr algn="ctr"/>
            <a:endParaRPr lang="es-MX" sz="2800" b="1" i="1" dirty="0"/>
          </a:p>
          <a:p>
            <a:pPr algn="ctr"/>
            <a:r>
              <a:rPr lang="es-MX" sz="2800" b="1" i="1" dirty="0"/>
              <a:t>Maestra: Silvia Banda </a:t>
            </a:r>
            <a:r>
              <a:rPr lang="es-MX" sz="2800" b="1" i="1" dirty="0" err="1"/>
              <a:t>Servin</a:t>
            </a:r>
            <a:endParaRPr lang="es-MX" sz="2800" b="1" i="1" dirty="0"/>
          </a:p>
          <a:p>
            <a:pPr algn="ctr"/>
            <a:endParaRPr lang="es-MX" sz="2800" b="1" i="1" dirty="0">
              <a:highlight>
                <a:srgbClr val="C0C0C0"/>
              </a:highlight>
            </a:endParaRPr>
          </a:p>
          <a:p>
            <a:pPr algn="ctr"/>
            <a:r>
              <a:rPr lang="es-MX" sz="2800" b="1" i="1" dirty="0">
                <a:highlight>
                  <a:srgbClr val="C0C0C0"/>
                </a:highlight>
              </a:rPr>
              <a:t>“ESQUEMA DE PRINCIPIOS CURRICULARES”</a:t>
            </a:r>
          </a:p>
          <a:p>
            <a:endParaRPr lang="es-MX" sz="2800" b="1" i="1" dirty="0"/>
          </a:p>
          <a:p>
            <a:r>
              <a:rPr lang="es-MX" sz="2400" b="1" i="1" dirty="0"/>
              <a:t>Saltillo, Coahuila                             06/05/20</a:t>
            </a:r>
          </a:p>
          <a:p>
            <a:endParaRPr lang="es-MX" dirty="0"/>
          </a:p>
          <a:p>
            <a:endParaRPr lang="es-MX" dirty="0"/>
          </a:p>
        </p:txBody>
      </p:sp>
      <p:pic>
        <p:nvPicPr>
          <p:cNvPr id="6" name="Imagen 5" descr="Imagen que contiene señal&#10;&#10;Descripción generada automáticamente">
            <a:extLst>
              <a:ext uri="{FF2B5EF4-FFF2-40B4-BE49-F238E27FC236}">
                <a16:creationId xmlns:a16="http://schemas.microsoft.com/office/drawing/2014/main" id="{6D0C6442-AF14-4A79-BD1F-5FAA6CD98A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311" y="456919"/>
            <a:ext cx="1857375" cy="1381125"/>
          </a:xfrm>
          <a:prstGeom prst="rect">
            <a:avLst/>
          </a:prstGeom>
        </p:spPr>
      </p:pic>
    </p:spTree>
    <p:extLst>
      <p:ext uri="{BB962C8B-B14F-4D97-AF65-F5344CB8AC3E}">
        <p14:creationId xmlns:p14="http://schemas.microsoft.com/office/powerpoint/2010/main" val="104269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30B3DAF6-5568-4197-A83D-B0DD035AA151}"/>
              </a:ext>
            </a:extLst>
          </p:cNvPr>
          <p:cNvSpPr txBox="1"/>
          <p:nvPr/>
        </p:nvSpPr>
        <p:spPr>
          <a:xfrm>
            <a:off x="0" y="3841538"/>
            <a:ext cx="3030070" cy="707886"/>
          </a:xfrm>
          <a:prstGeom prst="rect">
            <a:avLst/>
          </a:prstGeom>
          <a:noFill/>
        </p:spPr>
        <p:txBody>
          <a:bodyPr wrap="square" rtlCol="0">
            <a:spAutoFit/>
          </a:bodyPr>
          <a:lstStyle/>
          <a:p>
            <a:pPr algn="ctr"/>
            <a:r>
              <a:rPr lang="es-MX" sz="2000" b="1" i="1" dirty="0"/>
              <a:t>PRINCIPIOS CURRICULARES</a:t>
            </a:r>
          </a:p>
        </p:txBody>
      </p:sp>
      <p:sp>
        <p:nvSpPr>
          <p:cNvPr id="7" name="CuadroTexto 6">
            <a:extLst>
              <a:ext uri="{FF2B5EF4-FFF2-40B4-BE49-F238E27FC236}">
                <a16:creationId xmlns:a16="http://schemas.microsoft.com/office/drawing/2014/main" id="{3065054F-5CD0-4B61-8B42-14051C720450}"/>
              </a:ext>
            </a:extLst>
          </p:cNvPr>
          <p:cNvSpPr txBox="1"/>
          <p:nvPr/>
        </p:nvSpPr>
        <p:spPr>
          <a:xfrm>
            <a:off x="735106" y="627529"/>
            <a:ext cx="2886636" cy="2062103"/>
          </a:xfrm>
          <a:prstGeom prst="rect">
            <a:avLst/>
          </a:prstGeom>
          <a:noFill/>
        </p:spPr>
        <p:txBody>
          <a:bodyPr wrap="square" rtlCol="0">
            <a:spAutoFit/>
          </a:bodyPr>
          <a:lstStyle/>
          <a:p>
            <a:r>
              <a:rPr lang="es-MX" sz="1600" b="1" i="1" dirty="0"/>
              <a:t>ENFOQUE PEDAGOGICO</a:t>
            </a:r>
          </a:p>
          <a:p>
            <a:r>
              <a:rPr lang="es-MX" sz="1600" i="1" dirty="0"/>
              <a:t> Este enfoque esta orientado a que el niño pueda entablar una conversación, ampliando su vocabulario e incorporando nuevas palabras y practicar textos, al momento de escribir una carta, un recado, etc.</a:t>
            </a:r>
          </a:p>
        </p:txBody>
      </p:sp>
      <p:sp>
        <p:nvSpPr>
          <p:cNvPr id="8" name="CuadroTexto 7">
            <a:extLst>
              <a:ext uri="{FF2B5EF4-FFF2-40B4-BE49-F238E27FC236}">
                <a16:creationId xmlns:a16="http://schemas.microsoft.com/office/drawing/2014/main" id="{07B98B02-7CFC-442E-A1E8-5DE0579BC732}"/>
              </a:ext>
            </a:extLst>
          </p:cNvPr>
          <p:cNvSpPr txBox="1"/>
          <p:nvPr/>
        </p:nvSpPr>
        <p:spPr>
          <a:xfrm>
            <a:off x="2563905" y="6153557"/>
            <a:ext cx="3836894" cy="2800767"/>
          </a:xfrm>
          <a:prstGeom prst="rect">
            <a:avLst/>
          </a:prstGeom>
          <a:noFill/>
        </p:spPr>
        <p:txBody>
          <a:bodyPr wrap="square" rtlCol="0">
            <a:spAutoFit/>
          </a:bodyPr>
          <a:lstStyle/>
          <a:p>
            <a:r>
              <a:rPr lang="es-MX" sz="1600" b="1" i="1" dirty="0"/>
              <a:t>ORGANIZACIÓN DE LOS CONTENIDOS</a:t>
            </a:r>
          </a:p>
          <a:p>
            <a:r>
              <a:rPr lang="es-MX" sz="1600" i="1" dirty="0"/>
              <a:t>Básicamente la organización se divide en 4 organizadores, el de la oralidad, que consiste en el desarrollo del lenguaje de los niños y de fortalecerlo. El de estudio, que se refiere a como hacen uso de su lenguaje para aprender. Literatura, es la producción e interpretación de diversos textos, y por ultimo la participación social donde también se involucra la interpretación de textos pero esta vez en su vida cotidiana.</a:t>
            </a:r>
          </a:p>
        </p:txBody>
      </p:sp>
      <p:sp>
        <p:nvSpPr>
          <p:cNvPr id="9" name="CuadroTexto 8">
            <a:extLst>
              <a:ext uri="{FF2B5EF4-FFF2-40B4-BE49-F238E27FC236}">
                <a16:creationId xmlns:a16="http://schemas.microsoft.com/office/drawing/2014/main" id="{5BE11F87-5E2C-4205-8EC5-F4A350279444}"/>
              </a:ext>
            </a:extLst>
          </p:cNvPr>
          <p:cNvSpPr txBox="1"/>
          <p:nvPr/>
        </p:nvSpPr>
        <p:spPr>
          <a:xfrm>
            <a:off x="3083859" y="2832847"/>
            <a:ext cx="3030070" cy="2800767"/>
          </a:xfrm>
          <a:prstGeom prst="rect">
            <a:avLst/>
          </a:prstGeom>
          <a:noFill/>
        </p:spPr>
        <p:txBody>
          <a:bodyPr wrap="square" rtlCol="0">
            <a:spAutoFit/>
          </a:bodyPr>
          <a:lstStyle/>
          <a:p>
            <a:r>
              <a:rPr lang="es-MX" sz="1600" b="1" i="1" dirty="0"/>
              <a:t>ORIENTACIONES DIDACTICAS</a:t>
            </a:r>
          </a:p>
          <a:p>
            <a:r>
              <a:rPr lang="es-MX" sz="1600" i="1" dirty="0"/>
              <a:t>Se trata de que los niños tengan  sus propias experiencias al momento de dialogar, escribir, narrar, describir, etc. Existen muchas maneras de jugar con el lenguaje, ya sea por medio de una canción, adivinanza u otro, ya que lo principal es que además de que los niños conozcan e interactúen con el lenguaje, lo comprendan.</a:t>
            </a:r>
          </a:p>
        </p:txBody>
      </p:sp>
      <p:sp>
        <p:nvSpPr>
          <p:cNvPr id="10" name="Nube 9">
            <a:extLst>
              <a:ext uri="{FF2B5EF4-FFF2-40B4-BE49-F238E27FC236}">
                <a16:creationId xmlns:a16="http://schemas.microsoft.com/office/drawing/2014/main" id="{9E9323EC-3C62-4177-B370-5AC3F5BB3481}"/>
              </a:ext>
            </a:extLst>
          </p:cNvPr>
          <p:cNvSpPr/>
          <p:nvPr/>
        </p:nvSpPr>
        <p:spPr>
          <a:xfrm>
            <a:off x="448236" y="3711392"/>
            <a:ext cx="2008094" cy="1075765"/>
          </a:xfrm>
          <a:prstGeom prst="cloud">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 name="Nube 10">
            <a:extLst>
              <a:ext uri="{FF2B5EF4-FFF2-40B4-BE49-F238E27FC236}">
                <a16:creationId xmlns:a16="http://schemas.microsoft.com/office/drawing/2014/main" id="{66C75CB2-14F7-4174-B4B3-A170215BCAF0}"/>
              </a:ext>
            </a:extLst>
          </p:cNvPr>
          <p:cNvSpPr/>
          <p:nvPr/>
        </p:nvSpPr>
        <p:spPr>
          <a:xfrm>
            <a:off x="286872" y="516404"/>
            <a:ext cx="3460377" cy="2348532"/>
          </a:xfrm>
          <a:prstGeom prst="cloud">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Nube 11">
            <a:extLst>
              <a:ext uri="{FF2B5EF4-FFF2-40B4-BE49-F238E27FC236}">
                <a16:creationId xmlns:a16="http://schemas.microsoft.com/office/drawing/2014/main" id="{F6DE8C0C-789D-465B-BE49-649CC86868A3}"/>
              </a:ext>
            </a:extLst>
          </p:cNvPr>
          <p:cNvSpPr/>
          <p:nvPr/>
        </p:nvSpPr>
        <p:spPr>
          <a:xfrm>
            <a:off x="2743200" y="2492189"/>
            <a:ext cx="3657599" cy="3460376"/>
          </a:xfrm>
          <a:prstGeom prst="cloud">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Nube 12">
            <a:extLst>
              <a:ext uri="{FF2B5EF4-FFF2-40B4-BE49-F238E27FC236}">
                <a16:creationId xmlns:a16="http://schemas.microsoft.com/office/drawing/2014/main" id="{B0F7B633-C3BF-425D-9979-40635D51FF6B}"/>
              </a:ext>
            </a:extLst>
          </p:cNvPr>
          <p:cNvSpPr/>
          <p:nvPr/>
        </p:nvSpPr>
        <p:spPr>
          <a:xfrm>
            <a:off x="1810870" y="5928252"/>
            <a:ext cx="4894729" cy="3177495"/>
          </a:xfrm>
          <a:prstGeom prst="cloud">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5" name="Conector recto de flecha 14">
            <a:extLst>
              <a:ext uri="{FF2B5EF4-FFF2-40B4-BE49-F238E27FC236}">
                <a16:creationId xmlns:a16="http://schemas.microsoft.com/office/drawing/2014/main" id="{5C4652E4-564C-4756-9F63-23186CBABC59}"/>
              </a:ext>
            </a:extLst>
          </p:cNvPr>
          <p:cNvCxnSpPr>
            <a:cxnSpLocks/>
            <a:stCxn id="10" idx="3"/>
            <a:endCxn id="11" idx="1"/>
          </p:cNvCxnSpPr>
          <p:nvPr/>
        </p:nvCxnSpPr>
        <p:spPr>
          <a:xfrm flipV="1">
            <a:off x="1452283" y="2862435"/>
            <a:ext cx="564778" cy="91046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8" name="Conector recto de flecha 17">
            <a:extLst>
              <a:ext uri="{FF2B5EF4-FFF2-40B4-BE49-F238E27FC236}">
                <a16:creationId xmlns:a16="http://schemas.microsoft.com/office/drawing/2014/main" id="{97DA0241-91F6-4AE0-9034-8A397356A46A}"/>
              </a:ext>
            </a:extLst>
          </p:cNvPr>
          <p:cNvCxnSpPr>
            <a:stCxn id="10" idx="1"/>
            <a:endCxn id="9" idx="1"/>
          </p:cNvCxnSpPr>
          <p:nvPr/>
        </p:nvCxnSpPr>
        <p:spPr>
          <a:xfrm flipV="1">
            <a:off x="1452283" y="4233231"/>
            <a:ext cx="1631576" cy="55278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0" name="Conector recto de flecha 19">
            <a:extLst>
              <a:ext uri="{FF2B5EF4-FFF2-40B4-BE49-F238E27FC236}">
                <a16:creationId xmlns:a16="http://schemas.microsoft.com/office/drawing/2014/main" id="{8243A395-90A3-4724-B584-EEF28BBFBAC8}"/>
              </a:ext>
            </a:extLst>
          </p:cNvPr>
          <p:cNvCxnSpPr>
            <a:stCxn id="10" idx="2"/>
            <a:endCxn id="13" idx="2"/>
          </p:cNvCxnSpPr>
          <p:nvPr/>
        </p:nvCxnSpPr>
        <p:spPr>
          <a:xfrm>
            <a:off x="454465" y="4249275"/>
            <a:ext cx="1371588" cy="326772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6662679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TotalTime>
  <Words>224</Words>
  <Application>Microsoft Office PowerPoint</Application>
  <PresentationFormat>Carta (216 x 279 mm)</PresentationFormat>
  <Paragraphs>19</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Sara Garcia Velarde</dc:creator>
  <cp:lastModifiedBy>Sara Garcia Velarde</cp:lastModifiedBy>
  <cp:revision>5</cp:revision>
  <dcterms:created xsi:type="dcterms:W3CDTF">2020-05-07T02:00:56Z</dcterms:created>
  <dcterms:modified xsi:type="dcterms:W3CDTF">2020-05-07T03:56:12Z</dcterms:modified>
</cp:coreProperties>
</file>