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EECAC"/>
    <a:srgbClr val="F7D50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5" d="100"/>
          <a:sy n="45" d="100"/>
        </p:scale>
        <p:origin x="-1236"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14" name="13 Título"/>
          <p:cNvSpPr>
            <a:spLocks noGrp="1"/>
          </p:cNvSpPr>
          <p:nvPr>
            <p:ph type="ctrTitle"/>
          </p:nvPr>
        </p:nvSpPr>
        <p:spPr>
          <a:xfrm>
            <a:off x="1432560" y="359898"/>
            <a:ext cx="7406640" cy="1472184"/>
          </a:xfrm>
        </p:spPr>
        <p:txBody>
          <a:bodyPr anchor="b"/>
          <a:lstStyle>
            <a:lvl1pPr algn="l">
              <a:defRPr/>
            </a:lvl1pPr>
            <a:extLst/>
          </a:lstStyle>
          <a:p>
            <a:r>
              <a:rPr kumimoji="0" lang="es-ES" smtClean="0"/>
              <a:t>Haga clic para modificar el estilo de título del patrón</a:t>
            </a:r>
            <a:endParaRPr kumimoji="0" lang="en-US"/>
          </a:p>
        </p:txBody>
      </p:sp>
      <p:sp>
        <p:nvSpPr>
          <p:cNvPr id="22" name="21 Subtítulo"/>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s-ES" smtClean="0"/>
              <a:t>Haga clic para modificar el estilo de subtítulo del patrón</a:t>
            </a:r>
            <a:endParaRPr kumimoji="0" lang="en-US"/>
          </a:p>
        </p:txBody>
      </p:sp>
      <p:sp>
        <p:nvSpPr>
          <p:cNvPr id="7" name="6 Marcador de fecha"/>
          <p:cNvSpPr>
            <a:spLocks noGrp="1"/>
          </p:cNvSpPr>
          <p:nvPr>
            <p:ph type="dt" sz="half" idx="10"/>
          </p:nvPr>
        </p:nvSpPr>
        <p:spPr/>
        <p:txBody>
          <a:bodyPr/>
          <a:lstStyle>
            <a:extLst/>
          </a:lstStyle>
          <a:p>
            <a:fld id="{10519CC1-54C8-49A7-9545-8A141A66EF52}" type="datetimeFigureOut">
              <a:rPr lang="es-ES" smtClean="0"/>
              <a:t>06/05/2020</a:t>
            </a:fld>
            <a:endParaRPr lang="es-ES"/>
          </a:p>
        </p:txBody>
      </p:sp>
      <p:sp>
        <p:nvSpPr>
          <p:cNvPr id="20" name="19 Marcador de pie de página"/>
          <p:cNvSpPr>
            <a:spLocks noGrp="1"/>
          </p:cNvSpPr>
          <p:nvPr>
            <p:ph type="ftr" sz="quarter" idx="11"/>
          </p:nvPr>
        </p:nvSpPr>
        <p:spPr/>
        <p:txBody>
          <a:bodyPr/>
          <a:lstStyle>
            <a:extLst/>
          </a:lstStyle>
          <a:p>
            <a:endParaRPr lang="es-ES"/>
          </a:p>
        </p:txBody>
      </p:sp>
      <p:sp>
        <p:nvSpPr>
          <p:cNvPr id="10" name="9 Marcador de número de diapositiva"/>
          <p:cNvSpPr>
            <a:spLocks noGrp="1"/>
          </p:cNvSpPr>
          <p:nvPr>
            <p:ph type="sldNum" sz="quarter" idx="12"/>
          </p:nvPr>
        </p:nvSpPr>
        <p:spPr/>
        <p:txBody>
          <a:bodyPr/>
          <a:lstStyle>
            <a:extLst/>
          </a:lstStyle>
          <a:p>
            <a:fld id="{74956039-2D68-44EF-B3F6-58850291A9D3}" type="slidenum">
              <a:rPr lang="es-ES" smtClean="0"/>
              <a:t>‹Nº›</a:t>
            </a:fld>
            <a:endParaRPr lang="es-ES"/>
          </a:p>
        </p:txBody>
      </p:sp>
      <p:sp>
        <p:nvSpPr>
          <p:cNvPr id="8" name="7 Elipse"/>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8 Elipse"/>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10519CC1-54C8-49A7-9545-8A141A66EF52}" type="datetimeFigureOut">
              <a:rPr lang="es-ES" smtClean="0"/>
              <a:t>06/05/2020</a:t>
            </a:fld>
            <a:endParaRPr lang="es-ES"/>
          </a:p>
        </p:txBody>
      </p:sp>
      <p:sp>
        <p:nvSpPr>
          <p:cNvPr id="5" name="4 Marcador de pie de página"/>
          <p:cNvSpPr>
            <a:spLocks noGrp="1"/>
          </p:cNvSpPr>
          <p:nvPr>
            <p:ph type="ftr" sz="quarter" idx="11"/>
          </p:nvPr>
        </p:nvSpPr>
        <p:spPr/>
        <p:txBody>
          <a:bodyPr/>
          <a:lstStyle>
            <a:extLst/>
          </a:lstStyle>
          <a:p>
            <a:endParaRPr lang="es-ES"/>
          </a:p>
        </p:txBody>
      </p:sp>
      <p:sp>
        <p:nvSpPr>
          <p:cNvPr id="6" name="5 Marcador de número de diapositiva"/>
          <p:cNvSpPr>
            <a:spLocks noGrp="1"/>
          </p:cNvSpPr>
          <p:nvPr>
            <p:ph type="sldNum" sz="quarter" idx="12"/>
          </p:nvPr>
        </p:nvSpPr>
        <p:spPr/>
        <p:txBody>
          <a:bodyPr/>
          <a:lstStyle>
            <a:extLst/>
          </a:lstStyle>
          <a:p>
            <a:fld id="{74956039-2D68-44EF-B3F6-58850291A9D3}" type="slidenum">
              <a:rPr lang="es-ES" smtClean="0"/>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274639"/>
            <a:ext cx="1828800" cy="5851525"/>
          </a:xfrm>
        </p:spPr>
        <p:txBody>
          <a:bodyPr vert="eaVert"/>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1143000" y="274640"/>
            <a:ext cx="5562600" cy="5851525"/>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10519CC1-54C8-49A7-9545-8A141A66EF52}" type="datetimeFigureOut">
              <a:rPr lang="es-ES" smtClean="0"/>
              <a:t>06/05/2020</a:t>
            </a:fld>
            <a:endParaRPr lang="es-ES"/>
          </a:p>
        </p:txBody>
      </p:sp>
      <p:sp>
        <p:nvSpPr>
          <p:cNvPr id="5" name="4 Marcador de pie de página"/>
          <p:cNvSpPr>
            <a:spLocks noGrp="1"/>
          </p:cNvSpPr>
          <p:nvPr>
            <p:ph type="ftr" sz="quarter" idx="11"/>
          </p:nvPr>
        </p:nvSpPr>
        <p:spPr/>
        <p:txBody>
          <a:bodyPr/>
          <a:lstStyle>
            <a:extLst/>
          </a:lstStyle>
          <a:p>
            <a:endParaRPr lang="es-ES"/>
          </a:p>
        </p:txBody>
      </p:sp>
      <p:sp>
        <p:nvSpPr>
          <p:cNvPr id="6" name="5 Marcador de número de diapositiva"/>
          <p:cNvSpPr>
            <a:spLocks noGrp="1"/>
          </p:cNvSpPr>
          <p:nvPr>
            <p:ph type="sldNum" sz="quarter" idx="12"/>
          </p:nvPr>
        </p:nvSpPr>
        <p:spPr/>
        <p:txBody>
          <a:bodyPr/>
          <a:lstStyle>
            <a:extLst/>
          </a:lstStyle>
          <a:p>
            <a:fld id="{74956039-2D68-44EF-B3F6-58850291A9D3}" type="slidenum">
              <a:rPr lang="es-ES" smtClean="0"/>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p:txBody>
          <a:bodyPr/>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10519CC1-54C8-49A7-9545-8A141A66EF52}" type="datetimeFigureOut">
              <a:rPr lang="es-ES" smtClean="0"/>
              <a:t>06/05/2020</a:t>
            </a:fld>
            <a:endParaRPr lang="es-ES"/>
          </a:p>
        </p:txBody>
      </p:sp>
      <p:sp>
        <p:nvSpPr>
          <p:cNvPr id="5" name="4 Marcador de pie de página"/>
          <p:cNvSpPr>
            <a:spLocks noGrp="1"/>
          </p:cNvSpPr>
          <p:nvPr>
            <p:ph type="ftr" sz="quarter" idx="11"/>
          </p:nvPr>
        </p:nvSpPr>
        <p:spPr/>
        <p:txBody>
          <a:bodyPr/>
          <a:lstStyle>
            <a:extLst/>
          </a:lstStyle>
          <a:p>
            <a:endParaRPr lang="es-ES"/>
          </a:p>
        </p:txBody>
      </p:sp>
      <p:sp>
        <p:nvSpPr>
          <p:cNvPr id="6" name="5 Marcador de número de diapositiva"/>
          <p:cNvSpPr>
            <a:spLocks noGrp="1"/>
          </p:cNvSpPr>
          <p:nvPr>
            <p:ph type="sldNum" sz="quarter" idx="12"/>
          </p:nvPr>
        </p:nvSpPr>
        <p:spPr/>
        <p:txBody>
          <a:bodyPr/>
          <a:lstStyle>
            <a:extLst/>
          </a:lstStyle>
          <a:p>
            <a:fld id="{74956039-2D68-44EF-B3F6-58850291A9D3}" type="slidenum">
              <a:rPr lang="es-ES" smtClean="0"/>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7" name="6 Rectángulo"/>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Título"/>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extLst/>
          </a:lstStyle>
          <a:p>
            <a:fld id="{10519CC1-54C8-49A7-9545-8A141A66EF52}" type="datetimeFigureOut">
              <a:rPr lang="es-ES" smtClean="0"/>
              <a:t>06/05/2020</a:t>
            </a:fld>
            <a:endParaRPr lang="es-ES"/>
          </a:p>
        </p:txBody>
      </p:sp>
      <p:sp>
        <p:nvSpPr>
          <p:cNvPr id="5" name="4 Marcador de pie de página"/>
          <p:cNvSpPr>
            <a:spLocks noGrp="1"/>
          </p:cNvSpPr>
          <p:nvPr>
            <p:ph type="ftr" sz="quarter" idx="11"/>
          </p:nvPr>
        </p:nvSpPr>
        <p:spPr/>
        <p:txBody>
          <a:bodyPr/>
          <a:lstStyle>
            <a:extLst/>
          </a:lstStyle>
          <a:p>
            <a:endParaRPr lang="es-ES"/>
          </a:p>
        </p:txBody>
      </p:sp>
      <p:sp>
        <p:nvSpPr>
          <p:cNvPr id="6" name="5 Marcador de número de diapositiva"/>
          <p:cNvSpPr>
            <a:spLocks noGrp="1"/>
          </p:cNvSpPr>
          <p:nvPr>
            <p:ph type="sldNum" sz="quarter" idx="12"/>
          </p:nvPr>
        </p:nvSpPr>
        <p:spPr/>
        <p:txBody>
          <a:bodyPr/>
          <a:lstStyle>
            <a:extLst/>
          </a:lstStyle>
          <a:p>
            <a:fld id="{74956039-2D68-44EF-B3F6-58850291A9D3}" type="slidenum">
              <a:rPr lang="es-ES" smtClean="0"/>
              <a:t>‹Nº›</a:t>
            </a:fld>
            <a:endParaRPr lang="es-ES"/>
          </a:p>
        </p:txBody>
      </p:sp>
      <p:sp>
        <p:nvSpPr>
          <p:cNvPr id="10" name="9 Rectángulo"/>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7 Elipse"/>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8 Elipse"/>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1435608" y="274320"/>
            <a:ext cx="7498080" cy="1143000"/>
          </a:xfrm>
        </p:spPr>
        <p:txBody>
          <a:bodyPr/>
          <a:lstStyle>
            <a:extLst/>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10519CC1-54C8-49A7-9545-8A141A66EF52}" type="datetimeFigureOut">
              <a:rPr lang="es-ES" smtClean="0"/>
              <a:t>06/05/2020</a:t>
            </a:fld>
            <a:endParaRPr lang="es-ES"/>
          </a:p>
        </p:txBody>
      </p:sp>
      <p:sp>
        <p:nvSpPr>
          <p:cNvPr id="6" name="5 Marcador de pie de página"/>
          <p:cNvSpPr>
            <a:spLocks noGrp="1"/>
          </p:cNvSpPr>
          <p:nvPr>
            <p:ph type="ftr" sz="quarter" idx="11"/>
          </p:nvPr>
        </p:nvSpPr>
        <p:spPr/>
        <p:txBody>
          <a:bodyPr/>
          <a:lstStyle>
            <a:extLst/>
          </a:lstStyle>
          <a:p>
            <a:endParaRPr lang="es-ES"/>
          </a:p>
        </p:txBody>
      </p:sp>
      <p:sp>
        <p:nvSpPr>
          <p:cNvPr id="7" name="6 Marcador de número de diapositiva"/>
          <p:cNvSpPr>
            <a:spLocks noGrp="1"/>
          </p:cNvSpPr>
          <p:nvPr>
            <p:ph type="sldNum" sz="quarter" idx="12"/>
          </p:nvPr>
        </p:nvSpPr>
        <p:spPr/>
        <p:txBody>
          <a:bodyPr/>
          <a:lstStyle>
            <a:extLst/>
          </a:lstStyle>
          <a:p>
            <a:fld id="{74956039-2D68-44EF-B3F6-58850291A9D3}" type="slidenum">
              <a:rPr lang="es-ES" smtClean="0"/>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extLst/>
          </a:lstStyle>
          <a:p>
            <a:fld id="{10519CC1-54C8-49A7-9545-8A141A66EF52}" type="datetimeFigureOut">
              <a:rPr lang="es-ES" smtClean="0"/>
              <a:t>06/05/2020</a:t>
            </a:fld>
            <a:endParaRPr lang="es-ES"/>
          </a:p>
        </p:txBody>
      </p:sp>
      <p:sp>
        <p:nvSpPr>
          <p:cNvPr id="8" name="7 Marcador de pie de página"/>
          <p:cNvSpPr>
            <a:spLocks noGrp="1"/>
          </p:cNvSpPr>
          <p:nvPr>
            <p:ph type="ftr" sz="quarter" idx="11"/>
          </p:nvPr>
        </p:nvSpPr>
        <p:spPr/>
        <p:txBody>
          <a:bodyPr/>
          <a:lstStyle>
            <a:extLst/>
          </a:lstStyle>
          <a:p>
            <a:endParaRPr lang="es-ES"/>
          </a:p>
        </p:txBody>
      </p:sp>
      <p:sp>
        <p:nvSpPr>
          <p:cNvPr id="9" name="8 Marcador de número de diapositiva"/>
          <p:cNvSpPr>
            <a:spLocks noGrp="1"/>
          </p:cNvSpPr>
          <p:nvPr>
            <p:ph type="sldNum" sz="quarter" idx="12"/>
          </p:nvPr>
        </p:nvSpPr>
        <p:spPr/>
        <p:txBody>
          <a:bodyPr/>
          <a:lstStyle>
            <a:extLst/>
          </a:lstStyle>
          <a:p>
            <a:fld id="{74956039-2D68-44EF-B3F6-58850291A9D3}" type="slidenum">
              <a:rPr lang="es-ES" smtClean="0"/>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1435608" y="274320"/>
            <a:ext cx="7498080" cy="1143000"/>
          </a:xfrm>
        </p:spPr>
        <p:txBody>
          <a:bodyPr anchor="ctr"/>
          <a:lstStyle>
            <a:extLst/>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extLst/>
          </a:lstStyle>
          <a:p>
            <a:fld id="{10519CC1-54C8-49A7-9545-8A141A66EF52}" type="datetimeFigureOut">
              <a:rPr lang="es-ES" smtClean="0"/>
              <a:t>06/05/2020</a:t>
            </a:fld>
            <a:endParaRPr lang="es-ES"/>
          </a:p>
        </p:txBody>
      </p:sp>
      <p:sp>
        <p:nvSpPr>
          <p:cNvPr id="4" name="3 Marcador de pie de página"/>
          <p:cNvSpPr>
            <a:spLocks noGrp="1"/>
          </p:cNvSpPr>
          <p:nvPr>
            <p:ph type="ftr" sz="quarter" idx="11"/>
          </p:nvPr>
        </p:nvSpPr>
        <p:spPr/>
        <p:txBody>
          <a:bodyPr/>
          <a:lstStyle>
            <a:extLst/>
          </a:lstStyle>
          <a:p>
            <a:endParaRPr lang="es-ES"/>
          </a:p>
        </p:txBody>
      </p:sp>
      <p:sp>
        <p:nvSpPr>
          <p:cNvPr id="5" name="4 Marcador de número de diapositiva"/>
          <p:cNvSpPr>
            <a:spLocks noGrp="1"/>
          </p:cNvSpPr>
          <p:nvPr>
            <p:ph type="sldNum" sz="quarter" idx="12"/>
          </p:nvPr>
        </p:nvSpPr>
        <p:spPr/>
        <p:txBody>
          <a:bodyPr/>
          <a:lstStyle>
            <a:extLst/>
          </a:lstStyle>
          <a:p>
            <a:fld id="{74956039-2D68-44EF-B3F6-58850291A9D3}" type="slidenum">
              <a:rPr lang="es-ES" smtClean="0"/>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5" name="4 Rectángulo"/>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Marcador de fecha"/>
          <p:cNvSpPr>
            <a:spLocks noGrp="1"/>
          </p:cNvSpPr>
          <p:nvPr>
            <p:ph type="dt" sz="half" idx="10"/>
          </p:nvPr>
        </p:nvSpPr>
        <p:spPr/>
        <p:txBody>
          <a:bodyPr/>
          <a:lstStyle>
            <a:extLst/>
          </a:lstStyle>
          <a:p>
            <a:fld id="{10519CC1-54C8-49A7-9545-8A141A66EF52}" type="datetimeFigureOut">
              <a:rPr lang="es-ES" smtClean="0"/>
              <a:t>06/05/2020</a:t>
            </a:fld>
            <a:endParaRPr lang="es-ES"/>
          </a:p>
        </p:txBody>
      </p:sp>
      <p:sp>
        <p:nvSpPr>
          <p:cNvPr id="3" name="2 Marcador de pie de página"/>
          <p:cNvSpPr>
            <a:spLocks noGrp="1"/>
          </p:cNvSpPr>
          <p:nvPr>
            <p:ph type="ftr" sz="quarter" idx="11"/>
          </p:nvPr>
        </p:nvSpPr>
        <p:spPr/>
        <p:txBody>
          <a:bodyPr/>
          <a:lstStyle>
            <a:extLst/>
          </a:lstStyle>
          <a:p>
            <a:endParaRPr lang="es-ES"/>
          </a:p>
        </p:txBody>
      </p:sp>
      <p:sp>
        <p:nvSpPr>
          <p:cNvPr id="4" name="3 Marcador de número de diapositiva"/>
          <p:cNvSpPr>
            <a:spLocks noGrp="1"/>
          </p:cNvSpPr>
          <p:nvPr>
            <p:ph type="sldNum" sz="quarter" idx="12"/>
          </p:nvPr>
        </p:nvSpPr>
        <p:spPr/>
        <p:txBody>
          <a:bodyPr/>
          <a:lstStyle>
            <a:extLst/>
          </a:lstStyle>
          <a:p>
            <a:fld id="{74956039-2D68-44EF-B3F6-58850291A9D3}" type="slidenum">
              <a:rPr lang="es-ES" smtClean="0"/>
              <a:t>‹Nº›</a:t>
            </a:fld>
            <a:endParaRPr lang="es-ES"/>
          </a:p>
        </p:txBody>
      </p:sp>
      <p:sp>
        <p:nvSpPr>
          <p:cNvPr id="6" name="5 Rectángulo"/>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10519CC1-54C8-49A7-9545-8A141A66EF52}" type="datetimeFigureOut">
              <a:rPr lang="es-ES" smtClean="0"/>
              <a:t>06/05/2020</a:t>
            </a:fld>
            <a:endParaRPr lang="es-ES"/>
          </a:p>
        </p:txBody>
      </p:sp>
      <p:sp>
        <p:nvSpPr>
          <p:cNvPr id="6" name="5 Marcador de pie de página"/>
          <p:cNvSpPr>
            <a:spLocks noGrp="1"/>
          </p:cNvSpPr>
          <p:nvPr>
            <p:ph type="ftr" sz="quarter" idx="11"/>
          </p:nvPr>
        </p:nvSpPr>
        <p:spPr/>
        <p:txBody>
          <a:bodyPr/>
          <a:lstStyle>
            <a:extLst/>
          </a:lstStyle>
          <a:p>
            <a:endParaRPr lang="es-ES"/>
          </a:p>
        </p:txBody>
      </p:sp>
      <p:sp>
        <p:nvSpPr>
          <p:cNvPr id="7" name="6 Marcador de número de diapositiva"/>
          <p:cNvSpPr>
            <a:spLocks noGrp="1"/>
          </p:cNvSpPr>
          <p:nvPr>
            <p:ph type="sldNum" sz="quarter" idx="12"/>
          </p:nvPr>
        </p:nvSpPr>
        <p:spPr/>
        <p:txBody>
          <a:bodyPr/>
          <a:lstStyle>
            <a:extLst/>
          </a:lstStyle>
          <a:p>
            <a:fld id="{74956039-2D68-44EF-B3F6-58850291A9D3}" type="slidenum">
              <a:rPr lang="es-ES" smtClean="0"/>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s-ES" smtClean="0"/>
              <a:t>Haga clic para modificar el estilo de título del patrón</a:t>
            </a:r>
            <a:endParaRPr kumimoji="0" lang="en-US"/>
          </a:p>
        </p:txBody>
      </p:sp>
      <p:sp>
        <p:nvSpPr>
          <p:cNvPr id="5" name="4 Marcador de fecha"/>
          <p:cNvSpPr>
            <a:spLocks noGrp="1"/>
          </p:cNvSpPr>
          <p:nvPr>
            <p:ph type="dt" sz="half" idx="10"/>
          </p:nvPr>
        </p:nvSpPr>
        <p:spPr/>
        <p:txBody>
          <a:bodyPr/>
          <a:lstStyle>
            <a:extLst/>
          </a:lstStyle>
          <a:p>
            <a:fld id="{10519CC1-54C8-49A7-9545-8A141A66EF52}" type="datetimeFigureOut">
              <a:rPr lang="es-ES" smtClean="0"/>
              <a:t>06/05/2020</a:t>
            </a:fld>
            <a:endParaRPr lang="es-ES"/>
          </a:p>
        </p:txBody>
      </p:sp>
      <p:sp>
        <p:nvSpPr>
          <p:cNvPr id="6" name="5 Marcador de pie de página"/>
          <p:cNvSpPr>
            <a:spLocks noGrp="1"/>
          </p:cNvSpPr>
          <p:nvPr>
            <p:ph type="ftr" sz="quarter" idx="11"/>
          </p:nvPr>
        </p:nvSpPr>
        <p:spPr/>
        <p:txBody>
          <a:bodyPr/>
          <a:lstStyle>
            <a:extLst/>
          </a:lstStyle>
          <a:p>
            <a:endParaRPr lang="es-ES"/>
          </a:p>
        </p:txBody>
      </p:sp>
      <p:sp>
        <p:nvSpPr>
          <p:cNvPr id="7" name="6 Marcador de número de diapositiva"/>
          <p:cNvSpPr>
            <a:spLocks noGrp="1"/>
          </p:cNvSpPr>
          <p:nvPr>
            <p:ph type="sldNum" sz="quarter" idx="12"/>
          </p:nvPr>
        </p:nvSpPr>
        <p:spPr/>
        <p:txBody>
          <a:bodyPr/>
          <a:lstStyle>
            <a:extLst/>
          </a:lstStyle>
          <a:p>
            <a:fld id="{74956039-2D68-44EF-B3F6-58850291A9D3}" type="slidenum">
              <a:rPr lang="es-ES" smtClean="0"/>
              <a:t>‹Nº›</a:t>
            </a:fld>
            <a:endParaRPr lang="es-ES"/>
          </a:p>
        </p:txBody>
      </p:sp>
      <p:sp>
        <p:nvSpPr>
          <p:cNvPr id="8" name="7 Rectángulo"/>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2 Marcador de posición de imagen"/>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s-ES" smtClean="0"/>
              <a:t>Haga clic en el icono para agregar una imagen</a:t>
            </a:r>
            <a:endParaRPr kumimoji="0" lang="en-US" dirty="0"/>
          </a:p>
        </p:txBody>
      </p:sp>
      <p:sp>
        <p:nvSpPr>
          <p:cNvPr id="9" name="8 Proceso"/>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9 Proceso"/>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3 Marcador de texto"/>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s-ES" smtClean="0"/>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ircular"/>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7 Elipse"/>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10 Anillo"/>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11 Rectángulo"/>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4 Marcador de título"/>
          <p:cNvSpPr>
            <a:spLocks noGrp="1"/>
          </p:cNvSpPr>
          <p:nvPr>
            <p:ph type="title"/>
          </p:nvPr>
        </p:nvSpPr>
        <p:spPr>
          <a:xfrm>
            <a:off x="1435608" y="274638"/>
            <a:ext cx="7498080" cy="1143000"/>
          </a:xfrm>
          <a:prstGeom prst="rect">
            <a:avLst/>
          </a:prstGeom>
        </p:spPr>
        <p:txBody>
          <a:bodyPr anchor="ctr">
            <a:normAutofit/>
          </a:bodyPr>
          <a:lstStyle>
            <a:extLst/>
          </a:lstStyle>
          <a:p>
            <a:r>
              <a:rPr kumimoji="0" lang="es-ES" smtClean="0"/>
              <a:t>Haga clic para modificar el estilo de título del patrón</a:t>
            </a:r>
            <a:endParaRPr kumimoji="0" lang="en-US"/>
          </a:p>
        </p:txBody>
      </p:sp>
      <p:sp>
        <p:nvSpPr>
          <p:cNvPr id="9" name="8 Marcador de texto"/>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24" name="23 Marcador de fecha"/>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10519CC1-54C8-49A7-9545-8A141A66EF52}" type="datetimeFigureOut">
              <a:rPr lang="es-ES" smtClean="0"/>
              <a:t>06/05/2020</a:t>
            </a:fld>
            <a:endParaRPr lang="es-ES"/>
          </a:p>
        </p:txBody>
      </p:sp>
      <p:sp>
        <p:nvSpPr>
          <p:cNvPr id="10" name="9 Marcador de pie de página"/>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s-ES"/>
          </a:p>
        </p:txBody>
      </p:sp>
      <p:sp>
        <p:nvSpPr>
          <p:cNvPr id="22" name="21 Marcador de número de diapositiva"/>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74956039-2D68-44EF-B3F6-58850291A9D3}" type="slidenum">
              <a:rPr lang="es-ES" smtClean="0"/>
              <a:t>‹Nº›</a:t>
            </a:fld>
            <a:endParaRPr lang="es-ES"/>
          </a:p>
        </p:txBody>
      </p:sp>
      <p:sp>
        <p:nvSpPr>
          <p:cNvPr id="15" name="14 Rectángulo"/>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1331640" y="1844824"/>
            <a:ext cx="7175351" cy="4464496"/>
          </a:xfrm>
        </p:spPr>
        <p:txBody>
          <a:bodyPr>
            <a:normAutofit fontScale="90000"/>
          </a:bodyPr>
          <a:lstStyle/>
          <a:p>
            <a:r>
              <a:rPr lang="es-ES_tradnl" sz="1800" b="1" dirty="0">
                <a:effectLst/>
              </a:rPr>
              <a:t>ESCUELA NORMAL DE EDUCACION PREESCOLAR</a:t>
            </a:r>
            <a:r>
              <a:rPr lang="es-ES" sz="1800" dirty="0">
                <a:effectLst/>
              </a:rPr>
              <a:t/>
            </a:r>
            <a:br>
              <a:rPr lang="es-ES" sz="1800" dirty="0">
                <a:effectLst/>
              </a:rPr>
            </a:br>
            <a:r>
              <a:rPr lang="es-ES_tradnl" sz="1800" dirty="0">
                <a:effectLst/>
              </a:rPr>
              <a:t>PRACTICAS SOCIALES DEL LENGUAJE</a:t>
            </a:r>
            <a:r>
              <a:rPr lang="es-ES" sz="1800" dirty="0">
                <a:effectLst/>
              </a:rPr>
              <a:t/>
            </a:r>
            <a:br>
              <a:rPr lang="es-ES" sz="1800" dirty="0">
                <a:effectLst/>
              </a:rPr>
            </a:br>
            <a:r>
              <a:rPr lang="es-ES_tradnl" sz="1800" dirty="0">
                <a:effectLst/>
              </a:rPr>
              <a:t> </a:t>
            </a:r>
            <a:r>
              <a:rPr lang="es-ES" sz="1800" dirty="0">
                <a:effectLst/>
              </a:rPr>
              <a:t/>
            </a:r>
            <a:br>
              <a:rPr lang="es-ES" sz="1800" dirty="0">
                <a:effectLst/>
              </a:rPr>
            </a:br>
            <a:r>
              <a:rPr lang="es-ES_tradnl" sz="1800" dirty="0">
                <a:effectLst/>
              </a:rPr>
              <a:t>AGUILAR RODRIGUEZ FERNANDA JAQUELINE</a:t>
            </a:r>
            <a:r>
              <a:rPr lang="es-ES" sz="1800" dirty="0">
                <a:effectLst/>
              </a:rPr>
              <a:t/>
            </a:r>
            <a:br>
              <a:rPr lang="es-ES" sz="1800" dirty="0">
                <a:effectLst/>
              </a:rPr>
            </a:br>
            <a:r>
              <a:rPr lang="es-ES_tradnl" sz="1800" dirty="0">
                <a:effectLst/>
              </a:rPr>
              <a:t>1C   NL1</a:t>
            </a:r>
            <a:r>
              <a:rPr lang="es-ES" sz="1800" dirty="0">
                <a:effectLst/>
              </a:rPr>
              <a:t/>
            </a:r>
            <a:br>
              <a:rPr lang="es-ES" sz="1800" dirty="0">
                <a:effectLst/>
              </a:rPr>
            </a:br>
            <a:r>
              <a:rPr lang="es-ES_tradnl" sz="1800" dirty="0">
                <a:effectLst/>
              </a:rPr>
              <a:t> </a:t>
            </a:r>
            <a:r>
              <a:rPr lang="es-ES" sz="1800" dirty="0">
                <a:effectLst/>
              </a:rPr>
              <a:t/>
            </a:r>
            <a:br>
              <a:rPr lang="es-ES" sz="1800" dirty="0">
                <a:effectLst/>
              </a:rPr>
            </a:br>
            <a:r>
              <a:rPr lang="es-ES_tradnl" sz="1800" dirty="0">
                <a:effectLst/>
              </a:rPr>
              <a:t>MTRA. SILVIA BANDA SERVIN</a:t>
            </a:r>
            <a:r>
              <a:rPr lang="es-ES" sz="1800" dirty="0">
                <a:effectLst/>
              </a:rPr>
              <a:t/>
            </a:r>
            <a:br>
              <a:rPr lang="es-ES" sz="1800" dirty="0">
                <a:effectLst/>
              </a:rPr>
            </a:br>
            <a:r>
              <a:rPr lang="es-ES" sz="1800" dirty="0" smtClean="0">
                <a:effectLst/>
              </a:rPr>
              <a:t/>
            </a:r>
            <a:br>
              <a:rPr lang="es-ES" sz="1800" dirty="0" smtClean="0">
                <a:effectLst/>
              </a:rPr>
            </a:br>
            <a:r>
              <a:rPr lang="es-ES_tradnl" sz="1800" dirty="0" smtClean="0">
                <a:effectLst/>
              </a:rPr>
              <a:t>PRÁCTICAS </a:t>
            </a:r>
            <a:r>
              <a:rPr lang="es-ES_tradnl" sz="1800" dirty="0">
                <a:effectLst/>
              </a:rPr>
              <a:t>DE ENSEÑANZA QUE FAVORECEN LA CONSTRUCCIÓN DE USUARIOS PLENOS DEL LENGUAJE</a:t>
            </a:r>
            <a:r>
              <a:rPr lang="es-ES" sz="1800" dirty="0">
                <a:effectLst/>
              </a:rPr>
              <a:t/>
            </a:r>
            <a:br>
              <a:rPr lang="es-ES" sz="1800" dirty="0">
                <a:effectLst/>
              </a:rPr>
            </a:br>
            <a:r>
              <a:rPr lang="es-ES_tradnl" sz="1800" dirty="0">
                <a:effectLst/>
              </a:rPr>
              <a:t> </a:t>
            </a:r>
            <a:r>
              <a:rPr lang="es-ES" sz="1800" dirty="0">
                <a:effectLst/>
              </a:rPr>
              <a:t/>
            </a:r>
            <a:br>
              <a:rPr lang="es-ES" sz="1800" dirty="0">
                <a:effectLst/>
              </a:rPr>
            </a:br>
            <a:r>
              <a:rPr lang="es-ES_tradnl" sz="1800" dirty="0">
                <a:effectLst/>
              </a:rPr>
              <a:t>UNIDAD II INVESTIGACIÓN SOBRE EL ENFOQUE DE PLANES Y PROGRAMAS DE ESTUDIO DEL ESPAÑOL EN EDUCACIÓN BÁSICA, EN EL NIVEL PREESCOLAR</a:t>
            </a:r>
            <a:r>
              <a:rPr lang="es-ES_tradnl" sz="1800" dirty="0" smtClean="0">
                <a:effectLst/>
              </a:rPr>
              <a:t>.</a:t>
            </a:r>
            <a:br>
              <a:rPr lang="es-ES_tradnl" sz="1800" dirty="0" smtClean="0">
                <a:effectLst/>
              </a:rPr>
            </a:br>
            <a:r>
              <a:rPr lang="es-ES" sz="1800" dirty="0">
                <a:effectLst/>
              </a:rPr>
              <a:t/>
            </a:r>
            <a:br>
              <a:rPr lang="es-ES" sz="1800" dirty="0">
                <a:effectLst/>
              </a:rPr>
            </a:br>
            <a:r>
              <a:rPr lang="es-ES_tradnl" sz="1800" dirty="0">
                <a:effectLst/>
              </a:rPr>
              <a:t>Aplica el plan y programas de estudio para alcanzar los propósitos educativos y contribuir al pleno desenvolvimiento de las capacidades de sus alumnos.</a:t>
            </a:r>
            <a:r>
              <a:rPr lang="es-ES" sz="1800" dirty="0">
                <a:effectLst/>
              </a:rPr>
              <a:t/>
            </a:r>
            <a:br>
              <a:rPr lang="es-ES" sz="1800" dirty="0">
                <a:effectLst/>
              </a:rPr>
            </a:br>
            <a:r>
              <a:rPr lang="es-ES_tradnl" sz="1800" dirty="0">
                <a:effectLst/>
              </a:rPr>
              <a:t>	</a:t>
            </a:r>
            <a:r>
              <a:rPr lang="es-ES" sz="1800" dirty="0">
                <a:effectLst/>
              </a:rPr>
              <a:t/>
            </a:r>
            <a:br>
              <a:rPr lang="es-ES" sz="1800" dirty="0">
                <a:effectLst/>
              </a:rPr>
            </a:br>
            <a:r>
              <a:rPr lang="es-ES_tradnl" sz="1800" dirty="0">
                <a:effectLst/>
              </a:rPr>
              <a:t>Integra recursos de la investigación educativa para enriquecer su práctica profesional, expresando su interés por el conocimiento, la ciencia y la mejora de la educación.</a:t>
            </a:r>
            <a:r>
              <a:rPr lang="es-ES" dirty="0">
                <a:effectLst/>
              </a:rPr>
              <a:t/>
            </a:r>
            <a:br>
              <a:rPr lang="es-ES" dirty="0">
                <a:effectLst/>
              </a:rPr>
            </a:br>
            <a:endParaRPr lang="es-ES" dirty="0"/>
          </a:p>
        </p:txBody>
      </p:sp>
      <p:pic>
        <p:nvPicPr>
          <p:cNvPr id="4" name="3 Image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130973" y="260648"/>
            <a:ext cx="1857375" cy="1381125"/>
          </a:xfrm>
          <a:prstGeom prst="rect">
            <a:avLst/>
          </a:prstGeom>
        </p:spPr>
      </p:pic>
    </p:spTree>
    <p:extLst>
      <p:ext uri="{BB962C8B-B14F-4D97-AF65-F5344CB8AC3E}">
        <p14:creationId xmlns:p14="http://schemas.microsoft.com/office/powerpoint/2010/main" val="19255044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Rectángulo redondeado"/>
          <p:cNvSpPr/>
          <p:nvPr/>
        </p:nvSpPr>
        <p:spPr>
          <a:xfrm>
            <a:off x="971600" y="548680"/>
            <a:ext cx="7056784" cy="1008112"/>
          </a:xfrm>
          <a:prstGeom prst="roundRect">
            <a:avLst/>
          </a:prstGeom>
          <a:solidFill>
            <a:schemeClr val="accent2">
              <a:lumMod val="40000"/>
              <a:lumOff val="60000"/>
            </a:schemeClr>
          </a:solidFill>
          <a:ln>
            <a:noFill/>
          </a:ln>
          <a:effectLst>
            <a:outerShdw blurRad="50800" dist="38100" dir="8100000" algn="tr" rotWithShape="0">
              <a:prstClr val="black">
                <a:alpha val="40000"/>
              </a:prstClr>
            </a:outerShdw>
            <a:reflection blurRad="6350" stA="52000" endA="300" endPos="35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2400" dirty="0" smtClean="0">
                <a:solidFill>
                  <a:schemeClr val="bg2">
                    <a:lumMod val="10000"/>
                  </a:schemeClr>
                </a:solidFill>
                <a:latin typeface="Comic Sans MS" pitchFamily="66" charset="0"/>
              </a:rPr>
              <a:t>Prácticas de enseñanza que favorecen la construcción de usuarios plenos del lenguaje</a:t>
            </a:r>
            <a:endParaRPr lang="es-ES" sz="2400" dirty="0">
              <a:solidFill>
                <a:schemeClr val="bg2">
                  <a:lumMod val="10000"/>
                </a:schemeClr>
              </a:solidFill>
              <a:latin typeface="Comic Sans MS" pitchFamily="66" charset="0"/>
            </a:endParaRPr>
          </a:p>
        </p:txBody>
      </p:sp>
      <p:sp>
        <p:nvSpPr>
          <p:cNvPr id="8" name="7 Flecha abajo"/>
          <p:cNvSpPr/>
          <p:nvPr/>
        </p:nvSpPr>
        <p:spPr>
          <a:xfrm>
            <a:off x="1475656" y="1867813"/>
            <a:ext cx="432048" cy="1224136"/>
          </a:xfrm>
          <a:prstGeom prst="downArrow">
            <a:avLst/>
          </a:prstGeom>
          <a:solidFill>
            <a:srgbClr val="F7D507"/>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9" name="8 Elipse"/>
          <p:cNvSpPr/>
          <p:nvPr/>
        </p:nvSpPr>
        <p:spPr>
          <a:xfrm>
            <a:off x="482872" y="3356992"/>
            <a:ext cx="2808312" cy="2664296"/>
          </a:xfrm>
          <a:prstGeom prst="ellipse">
            <a:avLst/>
          </a:prstGeom>
          <a:solidFill>
            <a:schemeClr val="accent5">
              <a:lumMod val="40000"/>
              <a:lumOff val="60000"/>
            </a:schemeClr>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_tradnl" sz="2000" dirty="0" smtClean="0">
                <a:solidFill>
                  <a:schemeClr val="bg2">
                    <a:lumMod val="10000"/>
                  </a:schemeClr>
                </a:solidFill>
                <a:latin typeface="Comic Sans MS" pitchFamily="66" charset="0"/>
              </a:rPr>
              <a:t>ENFOQUE PEDAGOGICO</a:t>
            </a:r>
            <a:endParaRPr lang="es-ES" sz="2000" dirty="0">
              <a:solidFill>
                <a:schemeClr val="bg2">
                  <a:lumMod val="10000"/>
                </a:schemeClr>
              </a:solidFill>
              <a:latin typeface="Comic Sans MS" pitchFamily="66" charset="0"/>
            </a:endParaRPr>
          </a:p>
        </p:txBody>
      </p:sp>
      <p:sp>
        <p:nvSpPr>
          <p:cNvPr id="10" name="9 Flecha derecha"/>
          <p:cNvSpPr/>
          <p:nvPr/>
        </p:nvSpPr>
        <p:spPr>
          <a:xfrm>
            <a:off x="3491880" y="4536832"/>
            <a:ext cx="1512168" cy="396044"/>
          </a:xfrm>
          <a:prstGeom prst="rightArrow">
            <a:avLst/>
          </a:prstGeom>
          <a:solidFill>
            <a:srgbClr val="F7D507"/>
          </a:solidFill>
          <a:ln>
            <a:noFill/>
          </a:ln>
          <a:effectLst>
            <a:innerShdw blurRad="63500" dist="50800" dir="162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2" name="11 Rectángulo redondeado"/>
          <p:cNvSpPr/>
          <p:nvPr/>
        </p:nvSpPr>
        <p:spPr>
          <a:xfrm>
            <a:off x="5292080" y="1865356"/>
            <a:ext cx="3600400" cy="4045463"/>
          </a:xfrm>
          <a:prstGeom prst="roundRect">
            <a:avLst/>
          </a:prstGeom>
          <a:solidFill>
            <a:srgbClr val="FEECAC"/>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ES_tradnl" dirty="0" smtClean="0">
                <a:solidFill>
                  <a:schemeClr val="bg2">
                    <a:lumMod val="10000"/>
                  </a:schemeClr>
                </a:solidFill>
                <a:latin typeface="Comic Sans MS" pitchFamily="66" charset="0"/>
              </a:rPr>
              <a:t>Este enfoque esta basado en lograr un mayor acercamiento del niño hacia la lectura y escritura, sin embargo de no se tiene como objetivo de perfil de egreso que  el alumno lea y escriba como el adulto si no que extienda su léxico mas allá de dos palabras articulando oraciones todavía mas extensas con ayuda de diversas fuentes.       </a:t>
            </a:r>
            <a:r>
              <a:rPr lang="es-ES_tradnl" dirty="0" smtClean="0"/>
              <a:t>                                                                                                                       </a:t>
            </a:r>
            <a:endParaRPr lang="es-ES" dirty="0"/>
          </a:p>
        </p:txBody>
      </p:sp>
      <p:sp>
        <p:nvSpPr>
          <p:cNvPr id="13" name="12 Flecha abajo"/>
          <p:cNvSpPr/>
          <p:nvPr/>
        </p:nvSpPr>
        <p:spPr>
          <a:xfrm>
            <a:off x="6696236" y="5910819"/>
            <a:ext cx="792088" cy="1179167"/>
          </a:xfrm>
          <a:prstGeom prst="downArrow">
            <a:avLst/>
          </a:prstGeom>
          <a:solidFill>
            <a:srgbClr val="F7D507"/>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Tree>
    <p:extLst>
      <p:ext uri="{BB962C8B-B14F-4D97-AF65-F5344CB8AC3E}">
        <p14:creationId xmlns:p14="http://schemas.microsoft.com/office/powerpoint/2010/main" val="297166597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Elipse"/>
          <p:cNvSpPr/>
          <p:nvPr/>
        </p:nvSpPr>
        <p:spPr>
          <a:xfrm>
            <a:off x="5652120" y="116632"/>
            <a:ext cx="3312368" cy="3096344"/>
          </a:xfrm>
          <a:prstGeom prst="ellipse">
            <a:avLst/>
          </a:prstGeom>
          <a:solidFill>
            <a:schemeClr val="accent5">
              <a:lumMod val="40000"/>
              <a:lumOff val="60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b="1" dirty="0" smtClean="0">
                <a:solidFill>
                  <a:schemeClr val="bg2">
                    <a:lumMod val="10000"/>
                  </a:schemeClr>
                </a:solidFill>
                <a:latin typeface="Comic Sans MS" pitchFamily="66" charset="0"/>
              </a:rPr>
              <a:t>ORGANIZACIÓN DE LOS CONTENIDOS</a:t>
            </a:r>
            <a:r>
              <a:rPr lang="es-ES" dirty="0"/>
              <a:t> </a:t>
            </a:r>
          </a:p>
        </p:txBody>
      </p:sp>
      <p:sp>
        <p:nvSpPr>
          <p:cNvPr id="8" name="7 Llamada de flecha hacia abajo"/>
          <p:cNvSpPr/>
          <p:nvPr/>
        </p:nvSpPr>
        <p:spPr>
          <a:xfrm>
            <a:off x="307591" y="110952"/>
            <a:ext cx="4680520" cy="3102024"/>
          </a:xfrm>
          <a:prstGeom prst="downArrowCallout">
            <a:avLst>
              <a:gd name="adj1" fmla="val 45845"/>
              <a:gd name="adj2" fmla="val 25000"/>
              <a:gd name="adj3" fmla="val 38898"/>
              <a:gd name="adj4" fmla="val 64977"/>
            </a:avLst>
          </a:prstGeom>
          <a:solidFill>
            <a:srgbClr val="FEECAC"/>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ES" sz="1600" dirty="0" smtClean="0">
                <a:solidFill>
                  <a:schemeClr val="bg2">
                    <a:lumMod val="10000"/>
                  </a:schemeClr>
                </a:solidFill>
                <a:latin typeface="Comic Sans MS" pitchFamily="66" charset="0"/>
              </a:rPr>
              <a:t>ORALIDAD: Se pretende que los niños usen el lenguaje de manera cada vez más clara y precisa con diversas intenciones, y que comprendan la importancia de escuchar a los demás y tomar turnos para participar en las diferentes situaciones comunicativas.</a:t>
            </a:r>
          </a:p>
        </p:txBody>
      </p:sp>
      <p:sp>
        <p:nvSpPr>
          <p:cNvPr id="9" name="8 Llamada de flecha a la derecha"/>
          <p:cNvSpPr/>
          <p:nvPr/>
        </p:nvSpPr>
        <p:spPr>
          <a:xfrm>
            <a:off x="251520" y="5013176"/>
            <a:ext cx="5626454" cy="1656184"/>
          </a:xfrm>
          <a:prstGeom prst="rightArrowCallout">
            <a:avLst>
              <a:gd name="adj1" fmla="val 31416"/>
              <a:gd name="adj2" fmla="val 21792"/>
              <a:gd name="adj3" fmla="val 82741"/>
              <a:gd name="adj4" fmla="val 70754"/>
            </a:avLst>
          </a:prstGeom>
          <a:solidFill>
            <a:srgbClr val="FEECAC"/>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ES_tradnl" sz="1600" dirty="0" smtClean="0">
                <a:solidFill>
                  <a:schemeClr val="bg2">
                    <a:lumMod val="10000"/>
                  </a:schemeClr>
                </a:solidFill>
                <a:latin typeface="Comic Sans MS" pitchFamily="66" charset="0"/>
              </a:rPr>
              <a:t>LITERATURA: En el están incluidos los cuentos, fabulas, poemas, leyendas entre otros para su interpretación.</a:t>
            </a:r>
            <a:endParaRPr lang="es-ES" sz="1600" dirty="0">
              <a:solidFill>
                <a:schemeClr val="bg2">
                  <a:lumMod val="10000"/>
                </a:schemeClr>
              </a:solidFill>
              <a:latin typeface="Comic Sans MS" pitchFamily="66" charset="0"/>
            </a:endParaRPr>
          </a:p>
        </p:txBody>
      </p:sp>
      <p:sp>
        <p:nvSpPr>
          <p:cNvPr id="12" name="11 Llamada de flecha hacia abajo"/>
          <p:cNvSpPr/>
          <p:nvPr/>
        </p:nvSpPr>
        <p:spPr>
          <a:xfrm>
            <a:off x="5929733" y="3436774"/>
            <a:ext cx="3001754" cy="4476425"/>
          </a:xfrm>
          <a:prstGeom prst="downArrowCallout">
            <a:avLst>
              <a:gd name="adj1" fmla="val 40188"/>
              <a:gd name="adj2" fmla="val 14031"/>
              <a:gd name="adj3" fmla="val 57063"/>
              <a:gd name="adj4" fmla="val 64977"/>
            </a:avLst>
          </a:prstGeom>
          <a:solidFill>
            <a:srgbClr val="FEECAC"/>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ES_tradnl" dirty="0" smtClean="0">
                <a:solidFill>
                  <a:schemeClr val="bg2">
                    <a:lumMod val="10000"/>
                  </a:schemeClr>
                </a:solidFill>
                <a:latin typeface="Comic Sans MS" pitchFamily="66" charset="0"/>
              </a:rPr>
              <a:t>PARTICIPACION SOCIAL: Producción de textos aun mas cotidianos mas informales como los recados o invitaciones.</a:t>
            </a:r>
            <a:endParaRPr lang="es-ES" dirty="0">
              <a:solidFill>
                <a:schemeClr val="bg2">
                  <a:lumMod val="10000"/>
                </a:schemeClr>
              </a:solidFill>
              <a:latin typeface="Comic Sans MS" pitchFamily="66" charset="0"/>
            </a:endParaRPr>
          </a:p>
        </p:txBody>
      </p:sp>
      <p:sp>
        <p:nvSpPr>
          <p:cNvPr id="13" name="12 Llamada de flecha hacia abajo"/>
          <p:cNvSpPr/>
          <p:nvPr/>
        </p:nvSpPr>
        <p:spPr>
          <a:xfrm>
            <a:off x="307591" y="2564904"/>
            <a:ext cx="4680520" cy="2448272"/>
          </a:xfrm>
          <a:prstGeom prst="downArrowCallout">
            <a:avLst/>
          </a:prstGeom>
          <a:solidFill>
            <a:srgbClr val="FEECAC"/>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ES" sz="1400" dirty="0" smtClean="0">
                <a:solidFill>
                  <a:schemeClr val="bg2">
                    <a:lumMod val="10000"/>
                  </a:schemeClr>
                </a:solidFill>
                <a:latin typeface="Comic Sans MS" pitchFamily="66" charset="0"/>
              </a:rPr>
              <a:t> </a:t>
            </a:r>
            <a:r>
              <a:rPr lang="es-ES" sz="1600" dirty="0" smtClean="0">
                <a:solidFill>
                  <a:schemeClr val="bg2">
                    <a:lumMod val="10000"/>
                  </a:schemeClr>
                </a:solidFill>
                <a:latin typeface="Comic Sans MS" pitchFamily="66" charset="0"/>
              </a:rPr>
              <a:t>ESTUDIO: Dichos usos del lenguaje se relacionan con los campos</a:t>
            </a:r>
          </a:p>
          <a:p>
            <a:r>
              <a:rPr lang="es-ES" sz="1600" dirty="0" smtClean="0">
                <a:solidFill>
                  <a:schemeClr val="bg2">
                    <a:lumMod val="10000"/>
                  </a:schemeClr>
                </a:solidFill>
                <a:latin typeface="Comic Sans MS" pitchFamily="66" charset="0"/>
              </a:rPr>
              <a:t>de formación académica y las áreas de desarrollo personal y social, de</a:t>
            </a:r>
          </a:p>
          <a:p>
            <a:r>
              <a:rPr lang="es-ES" sz="1600" dirty="0" smtClean="0">
                <a:solidFill>
                  <a:schemeClr val="bg2">
                    <a:lumMod val="10000"/>
                  </a:schemeClr>
                </a:solidFill>
                <a:latin typeface="Comic Sans MS" pitchFamily="66" charset="0"/>
              </a:rPr>
              <a:t>modo que los motivos para usarlo se integran también en sus Aprendizajes esperados.</a:t>
            </a:r>
            <a:endParaRPr lang="es-ES" sz="1600" dirty="0">
              <a:solidFill>
                <a:schemeClr val="bg2">
                  <a:lumMod val="10000"/>
                </a:schemeClr>
              </a:solidFill>
              <a:latin typeface="Comic Sans MS" pitchFamily="66" charset="0"/>
            </a:endParaRPr>
          </a:p>
        </p:txBody>
      </p:sp>
    </p:spTree>
    <p:extLst>
      <p:ext uri="{BB962C8B-B14F-4D97-AF65-F5344CB8AC3E}">
        <p14:creationId xmlns:p14="http://schemas.microsoft.com/office/powerpoint/2010/main" val="308000145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7 Elipse"/>
          <p:cNvSpPr/>
          <p:nvPr/>
        </p:nvSpPr>
        <p:spPr>
          <a:xfrm>
            <a:off x="0" y="1377028"/>
            <a:ext cx="4067943" cy="5076307"/>
          </a:xfrm>
          <a:prstGeom prst="ellipse">
            <a:avLst/>
          </a:prstGeom>
          <a:solidFill>
            <a:srgbClr val="FEECAC"/>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ES" b="1" dirty="0" smtClean="0">
                <a:solidFill>
                  <a:schemeClr val="bg2">
                    <a:lumMod val="10000"/>
                  </a:schemeClr>
                </a:solidFill>
                <a:latin typeface="Comic Sans MS" pitchFamily="66" charset="0"/>
              </a:rPr>
              <a:t>DIALOGAR Y CONVERSAR:</a:t>
            </a:r>
          </a:p>
          <a:p>
            <a:pPr algn="just"/>
            <a:r>
              <a:rPr lang="es-ES" dirty="0" smtClean="0">
                <a:solidFill>
                  <a:schemeClr val="bg2">
                    <a:lumMod val="10000"/>
                  </a:schemeClr>
                </a:solidFill>
                <a:latin typeface="Comic Sans MS" pitchFamily="66" charset="0"/>
              </a:rPr>
              <a:t>Es importante que favorezca que los niños expresen argumentos en vez de descalificar la postura de los otros, y que encuentren semejanzas y diferencias entre sus opiniones y las de sus compañeros. </a:t>
            </a:r>
          </a:p>
        </p:txBody>
      </p:sp>
      <p:sp>
        <p:nvSpPr>
          <p:cNvPr id="10" name="9 Elipse"/>
          <p:cNvSpPr/>
          <p:nvPr/>
        </p:nvSpPr>
        <p:spPr>
          <a:xfrm>
            <a:off x="4067943" y="1088740"/>
            <a:ext cx="5076055" cy="5364595"/>
          </a:xfrm>
          <a:prstGeom prst="ellipse">
            <a:avLst/>
          </a:prstGeom>
          <a:solidFill>
            <a:srgbClr val="FEECAC"/>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ES" b="1" spc="300" dirty="0" smtClean="0">
                <a:solidFill>
                  <a:schemeClr val="bg2">
                    <a:lumMod val="10000"/>
                  </a:schemeClr>
                </a:solidFill>
                <a:latin typeface="Comic Sans MS" pitchFamily="66" charset="0"/>
                <a:cs typeface="Baloo Paaji 2" panose="03080802040302020200" pitchFamily="66" charset="0"/>
              </a:rPr>
              <a:t>NARRAR CON COHERENCIA Y SECUENCIA LÓGICA SEGÚN EL PROPÓSITO: </a:t>
            </a:r>
            <a:r>
              <a:rPr lang="es-MX" dirty="0" smtClean="0">
                <a:solidFill>
                  <a:schemeClr val="bg2">
                    <a:lumMod val="10000"/>
                  </a:schemeClr>
                </a:solidFill>
                <a:latin typeface="Comic Sans MS" pitchFamily="66" charset="0"/>
                <a:cs typeface="David" panose="020E0502060401010101" pitchFamily="34" charset="-79"/>
              </a:rPr>
              <a:t>Para narrar es preciso pensar en lo que se quiere comunicar, ordenar las ideas (por ejemplo, qué hechos sucedieron); describir lugares, personas o personajes, poner atención en las reacciones de la persona que escucha para identificar si se requiere alguna explicación adicional</a:t>
            </a:r>
            <a:endParaRPr lang="es-ES" dirty="0">
              <a:solidFill>
                <a:schemeClr val="bg2">
                  <a:lumMod val="10000"/>
                </a:schemeClr>
              </a:solidFill>
              <a:latin typeface="Comic Sans MS" pitchFamily="66" charset="0"/>
            </a:endParaRPr>
          </a:p>
        </p:txBody>
      </p:sp>
      <p:sp>
        <p:nvSpPr>
          <p:cNvPr id="12" name="11 Rectángulo redondeado"/>
          <p:cNvSpPr/>
          <p:nvPr/>
        </p:nvSpPr>
        <p:spPr>
          <a:xfrm>
            <a:off x="1178383" y="152636"/>
            <a:ext cx="7056784" cy="936104"/>
          </a:xfrm>
          <a:prstGeom prst="roundRect">
            <a:avLst/>
          </a:prstGeom>
          <a:solidFill>
            <a:schemeClr val="accent2">
              <a:lumMod val="60000"/>
              <a:lumOff val="40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_tradnl" sz="2800" dirty="0" smtClean="0">
                <a:solidFill>
                  <a:schemeClr val="bg2">
                    <a:lumMod val="10000"/>
                  </a:schemeClr>
                </a:solidFill>
                <a:latin typeface="Comic Sans MS" pitchFamily="66" charset="0"/>
              </a:rPr>
              <a:t>ORIENTACIONES DIDACTICAS</a:t>
            </a:r>
            <a:endParaRPr lang="es-ES" sz="2800" dirty="0">
              <a:solidFill>
                <a:schemeClr val="bg2">
                  <a:lumMod val="10000"/>
                </a:schemeClr>
              </a:solidFill>
              <a:latin typeface="Comic Sans MS" pitchFamily="66" charset="0"/>
            </a:endParaRPr>
          </a:p>
        </p:txBody>
      </p:sp>
    </p:spTree>
    <p:extLst>
      <p:ext uri="{BB962C8B-B14F-4D97-AF65-F5344CB8AC3E}">
        <p14:creationId xmlns:p14="http://schemas.microsoft.com/office/powerpoint/2010/main" val="306878393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Elipse"/>
          <p:cNvSpPr/>
          <p:nvPr/>
        </p:nvSpPr>
        <p:spPr>
          <a:xfrm>
            <a:off x="0" y="0"/>
            <a:ext cx="4032448" cy="3312368"/>
          </a:xfrm>
          <a:prstGeom prst="ellipse">
            <a:avLst/>
          </a:prstGeom>
          <a:solidFill>
            <a:srgbClr val="FEECAC"/>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ES" sz="1400" dirty="0">
                <a:solidFill>
                  <a:schemeClr val="bg2">
                    <a:lumMod val="10000"/>
                  </a:schemeClr>
                </a:solidFill>
                <a:latin typeface="Comic Sans MS" pitchFamily="66" charset="0"/>
              </a:rPr>
              <a:t>EXPLICAR CÓMO ES, CÓMO OCURRIÓ O CÓMO FUNCIONA ALGO, ORDENANDO IDEAS PARA QUE LOS DEMÁS </a:t>
            </a:r>
            <a:r>
              <a:rPr lang="es-ES" sz="1400" dirty="0" smtClean="0">
                <a:solidFill>
                  <a:schemeClr val="bg2">
                    <a:lumMod val="10000"/>
                  </a:schemeClr>
                </a:solidFill>
                <a:latin typeface="Comic Sans MS" pitchFamily="66" charset="0"/>
              </a:rPr>
              <a:t>COMPRENDAN: </a:t>
            </a:r>
            <a:r>
              <a:rPr lang="es-MX" sz="1400" dirty="0">
                <a:solidFill>
                  <a:schemeClr val="tx2">
                    <a:lumMod val="75000"/>
                  </a:schemeClr>
                </a:solidFill>
                <a:latin typeface="David" panose="020E0502060401010101" pitchFamily="34" charset="-79"/>
                <a:cs typeface="David" panose="020E0502060401010101" pitchFamily="34" charset="-79"/>
              </a:rPr>
              <a:t>Para dar instrucciones es necesario tener claras las ideas de lo que se pretende comunicar, anticipar y ordenar las acciones</a:t>
            </a:r>
            <a:endParaRPr lang="es-ES" sz="1400" dirty="0">
              <a:solidFill>
                <a:schemeClr val="bg2">
                  <a:lumMod val="10000"/>
                </a:schemeClr>
              </a:solidFill>
              <a:latin typeface="Comic Sans MS" pitchFamily="66" charset="0"/>
            </a:endParaRPr>
          </a:p>
        </p:txBody>
      </p:sp>
      <p:sp>
        <p:nvSpPr>
          <p:cNvPr id="3" name="2 Elipse"/>
          <p:cNvSpPr/>
          <p:nvPr/>
        </p:nvSpPr>
        <p:spPr>
          <a:xfrm>
            <a:off x="4283968" y="112230"/>
            <a:ext cx="4608512" cy="3388777"/>
          </a:xfrm>
          <a:prstGeom prst="ellipse">
            <a:avLst/>
          </a:prstGeom>
          <a:solidFill>
            <a:srgbClr val="FEECAC"/>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ES" sz="1600" dirty="0" smtClean="0">
                <a:solidFill>
                  <a:schemeClr val="bg2">
                    <a:lumMod val="10000"/>
                  </a:schemeClr>
                </a:solidFill>
                <a:latin typeface="Comic Sans MS" pitchFamily="66" charset="0"/>
              </a:rPr>
              <a:t>RECIBIR, DAR, CONSULTAR Y RELACIONAR INFORMACIÓN DE DIVERSAS FUENTES:</a:t>
            </a:r>
          </a:p>
          <a:p>
            <a:pPr algn="just"/>
            <a:r>
              <a:rPr lang="es-ES" sz="1600" dirty="0" smtClean="0">
                <a:solidFill>
                  <a:schemeClr val="bg2">
                    <a:lumMod val="10000"/>
                  </a:schemeClr>
                </a:solidFill>
                <a:latin typeface="Comic Sans MS" pitchFamily="66" charset="0"/>
              </a:rPr>
              <a:t>Compartir </a:t>
            </a:r>
            <a:r>
              <a:rPr lang="es-ES" sz="1600" dirty="0">
                <a:solidFill>
                  <a:schemeClr val="bg2">
                    <a:lumMod val="10000"/>
                  </a:schemeClr>
                </a:solidFill>
                <a:latin typeface="Comic Sans MS" pitchFamily="66" charset="0"/>
              </a:rPr>
              <a:t>lo que conocen </a:t>
            </a:r>
            <a:r>
              <a:rPr lang="es-MX" sz="1600" dirty="0">
                <a:solidFill>
                  <a:schemeClr val="tx2">
                    <a:lumMod val="75000"/>
                  </a:schemeClr>
                </a:solidFill>
                <a:latin typeface="Comic Sans MS" pitchFamily="66" charset="0"/>
                <a:cs typeface="David" panose="020E0502060401010101" pitchFamily="34" charset="-79"/>
              </a:rPr>
              <a:t>Apoye a los alumnos para usar los textos, identificar información útil y organizarla, y para tomar decisiones en torno a cómo la difundirán, cuando así lo decidan. </a:t>
            </a:r>
          </a:p>
          <a:p>
            <a:pPr algn="ctr"/>
            <a:endParaRPr lang="es-ES" sz="1200" dirty="0">
              <a:solidFill>
                <a:schemeClr val="bg2">
                  <a:lumMod val="10000"/>
                </a:schemeClr>
              </a:solidFill>
              <a:latin typeface="Comic Sans MS" pitchFamily="66" charset="0"/>
            </a:endParaRPr>
          </a:p>
        </p:txBody>
      </p:sp>
      <p:sp>
        <p:nvSpPr>
          <p:cNvPr id="4" name="3 Elipse"/>
          <p:cNvSpPr/>
          <p:nvPr/>
        </p:nvSpPr>
        <p:spPr>
          <a:xfrm>
            <a:off x="2016224" y="3501008"/>
            <a:ext cx="4752528" cy="3168352"/>
          </a:xfrm>
          <a:prstGeom prst="ellipse">
            <a:avLst/>
          </a:prstGeom>
          <a:solidFill>
            <a:srgbClr val="FEECAC"/>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ES" sz="1400" dirty="0">
                <a:solidFill>
                  <a:schemeClr val="bg2">
                    <a:lumMod val="10000"/>
                  </a:schemeClr>
                </a:solidFill>
                <a:latin typeface="Comic Sans MS" pitchFamily="66" charset="0"/>
                <a:cs typeface="Baloo Paaji 2" panose="03080802040302020200" pitchFamily="66" charset="0"/>
              </a:rPr>
              <a:t>JUGAR CON EL </a:t>
            </a:r>
            <a:r>
              <a:rPr lang="es-ES" sz="1400" dirty="0" smtClean="0">
                <a:solidFill>
                  <a:schemeClr val="bg2">
                    <a:lumMod val="10000"/>
                  </a:schemeClr>
                </a:solidFill>
                <a:latin typeface="Comic Sans MS" pitchFamily="66" charset="0"/>
                <a:cs typeface="Baloo Paaji 2" panose="03080802040302020200" pitchFamily="66" charset="0"/>
              </a:rPr>
              <a:t>LENGUAJE: </a:t>
            </a:r>
            <a:r>
              <a:rPr lang="es-MX" dirty="0">
                <a:solidFill>
                  <a:schemeClr val="bg2">
                    <a:lumMod val="10000"/>
                  </a:schemeClr>
                </a:solidFill>
                <a:latin typeface="Comic Sans MS" pitchFamily="66" charset="0"/>
                <a:cs typeface="David" panose="020E0502060401010101" pitchFamily="34" charset="-79"/>
              </a:rPr>
              <a:t>El lenguaje es fundamental en la evolución de los niños y una actividad lúdica de mucho disfrute. Les divierte cambiar palabras, así como decir trabalenguas y adivinanzas. </a:t>
            </a:r>
          </a:p>
          <a:p>
            <a:pPr algn="ctr"/>
            <a:endParaRPr lang="es-ES" sz="1400" dirty="0">
              <a:solidFill>
                <a:schemeClr val="bg2">
                  <a:lumMod val="10000"/>
                </a:schemeClr>
              </a:solidFill>
              <a:latin typeface="Comic Sans MS" pitchFamily="66" charset="0"/>
            </a:endParaRPr>
          </a:p>
        </p:txBody>
      </p:sp>
    </p:spTree>
    <p:extLst>
      <p:ext uri="{BB962C8B-B14F-4D97-AF65-F5344CB8AC3E}">
        <p14:creationId xmlns:p14="http://schemas.microsoft.com/office/powerpoint/2010/main" val="312407948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Pentágono"/>
          <p:cNvSpPr/>
          <p:nvPr/>
        </p:nvSpPr>
        <p:spPr>
          <a:xfrm>
            <a:off x="1547664" y="1196752"/>
            <a:ext cx="6984776" cy="3816424"/>
          </a:xfrm>
          <a:prstGeom prst="homePlate">
            <a:avLst/>
          </a:prstGeom>
          <a:solidFill>
            <a:schemeClr val="accent4">
              <a:lumMod val="40000"/>
              <a:lumOff val="60000"/>
            </a:schemeClr>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es-ES_tradnl" dirty="0" smtClean="0">
              <a:solidFill>
                <a:schemeClr val="bg2">
                  <a:lumMod val="10000"/>
                </a:schemeClr>
              </a:solidFill>
              <a:latin typeface="Comic Sans MS" pitchFamily="66" charset="0"/>
            </a:endParaRPr>
          </a:p>
          <a:p>
            <a:r>
              <a:rPr lang="es-ES_tradnl" dirty="0" smtClean="0">
                <a:solidFill>
                  <a:schemeClr val="bg2">
                    <a:lumMod val="10000"/>
                  </a:schemeClr>
                </a:solidFill>
                <a:latin typeface="Comic Sans MS" pitchFamily="66" charset="0"/>
              </a:rPr>
              <a:t>La vinculación entre laos apartados se basa en que  entre sus objetivos  esta en el que en su mayoría buscan enseñar diferentes maneras de hablar, de expresarse para que conozca la diversa literatura o tipos de texto y las maneras en las que se estructuran y el uso que se le da. Al igual para tener éxito en lo anterior es re querible el uso de otras fuentes. Siempre y cuando teniendo el cuidado de no forzar o tener en mente que el niño por ninguna circunstancia el hecho de que egresen leyendo y escribiendo como normalmente lo hacen los adultos.</a:t>
            </a:r>
          </a:p>
          <a:p>
            <a:pPr algn="just"/>
            <a:endParaRPr lang="es-ES" dirty="0">
              <a:solidFill>
                <a:schemeClr val="bg2">
                  <a:lumMod val="10000"/>
                </a:schemeClr>
              </a:solidFill>
              <a:latin typeface="Comic Sans MS" pitchFamily="66" charset="0"/>
            </a:endParaRPr>
          </a:p>
        </p:txBody>
      </p:sp>
    </p:spTree>
    <p:extLst>
      <p:ext uri="{BB962C8B-B14F-4D97-AF65-F5344CB8AC3E}">
        <p14:creationId xmlns:p14="http://schemas.microsoft.com/office/powerpoint/2010/main" val="292186779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io">
  <a:themeElements>
    <a:clrScheme name="Solsticio">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io">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olsticio">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136</TotalTime>
  <Words>527</Words>
  <Application>Microsoft Office PowerPoint</Application>
  <PresentationFormat>Presentación en pantalla (4:3)</PresentationFormat>
  <Paragraphs>21</Paragraphs>
  <Slides>6</Slides>
  <Notes>0</Notes>
  <HiddenSlides>0</HiddenSlides>
  <MMClips>0</MMClips>
  <ScaleCrop>false</ScaleCrop>
  <HeadingPairs>
    <vt:vector size="4" baseType="variant">
      <vt:variant>
        <vt:lpstr>Tema</vt:lpstr>
      </vt:variant>
      <vt:variant>
        <vt:i4>1</vt:i4>
      </vt:variant>
      <vt:variant>
        <vt:lpstr>Títulos de diapositiva</vt:lpstr>
      </vt:variant>
      <vt:variant>
        <vt:i4>6</vt:i4>
      </vt:variant>
    </vt:vector>
  </HeadingPairs>
  <TitlesOfParts>
    <vt:vector size="7" baseType="lpstr">
      <vt:lpstr>Solsticio</vt:lpstr>
      <vt:lpstr>ESCUELA NORMAL DE EDUCACION PREESCOLAR PRACTICAS SOCIALES DEL LENGUAJE   AGUILAR RODRIGUEZ FERNANDA JAQUELINE 1C   NL1   MTRA. SILVIA BANDA SERVIN  PRÁCTICAS DE ENSEÑANZA QUE FAVORECEN LA CONSTRUCCIÓN DE USUARIOS PLENOS DEL LENGUAJE   UNIDAD II INVESTIGACIÓN SOBRE EL ENFOQUE DE PLANES Y PROGRAMAS DE ESTUDIO DEL ESPAÑOL EN EDUCACIÓN BÁSICA, EN EL NIVEL PREESCOLAR.  Aplica el plan y programas de estudio para alcanzar los propósitos educativos y contribuir al pleno desenvolvimiento de las capacidades de sus alumnos.   Integra recursos de la investigación educativa para enriquecer su práctica profesional, expresando su interés por el conocimiento, la ciencia y la mejora de la educación. </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ESCUELA NORMAL DE EDUCACION PREESCOLAR PRACTICAS SOCIALES DEL LENGUAJE   AGUILAR RODRIGUEZ FERNANDA JAQUELINE 1C   NL1   MTRA. SILVIA BANDA SERVIN  PRÁCTICAS DE ENSEÑANZA QUE FAVORECEN LA CONSTRUCCIÓN DE USUARIOS PLENOS DEL LENGUAJE   UNIDAD II INVESTIGACIÓN SOBRE EL ENFOQUE DE PLANES Y PROGRAMAS DE ESTUDIO DEL ESPAÑOL EN EDUCACIÓN BÁSICA, EN EL NIVEL PREESCOLAR.  Aplica el plan y programas de estudio para alcanzar los propósitos educativos y contribuir al pleno desenvolvimiento de las capacidades de sus alumnos.   Integra recursos de la investigación educativa para enriquecer su práctica profesional, expresando su interés por el conocimiento, la ciencia y la mejora de la educación.</dc:title>
  <dc:creator>MQ</dc:creator>
  <cp:lastModifiedBy>MQ</cp:lastModifiedBy>
  <cp:revision>12</cp:revision>
  <dcterms:created xsi:type="dcterms:W3CDTF">2020-05-06T23:51:44Z</dcterms:created>
  <dcterms:modified xsi:type="dcterms:W3CDTF">2020-05-07T03:14:01Z</dcterms:modified>
</cp:coreProperties>
</file>