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59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CBAE2-0328-4A42-8583-EF98654A7EEE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4CA83-BF12-43F4-9952-AF9EA4C393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15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4CA83-BF12-43F4-9952-AF9EA4C3931E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53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118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21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90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9654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08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38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638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396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779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593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52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4126E-AB94-49DB-8612-EBA00C94D49F}" type="datetimeFigureOut">
              <a:rPr lang="es-MX" smtClean="0"/>
              <a:t>06/05/2020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55300-CF9B-4D25-91F2-E58F322159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33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58800" y="302280"/>
            <a:ext cx="1129508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Imagen 3" descr="Resultado de imagen para escudo en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616" y="1117600"/>
            <a:ext cx="3288260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861716" y="3393420"/>
            <a:ext cx="6121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Karla Elena </a:t>
            </a:r>
            <a:r>
              <a:rPr kumimoji="0" lang="es-MX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Calzoncit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Rodr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guez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Trabajo:</a:t>
            </a:r>
            <a:r>
              <a:rPr kumimoji="0" lang="es-MX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Principios curriculares 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Maestro: Silvia Banda Servín 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Materia: Practicas Sociales del Lenguaje 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Primer semestre secci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9029700" y="5753100"/>
            <a:ext cx="261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/>
              <a:t>MAYO 2020</a:t>
            </a:r>
            <a:endParaRPr lang="es-MX" sz="2000" b="1" dirty="0"/>
          </a:p>
        </p:txBody>
      </p:sp>
    </p:spTree>
    <p:extLst>
      <p:ext uri="{BB962C8B-B14F-4D97-AF65-F5344CB8AC3E}">
        <p14:creationId xmlns:p14="http://schemas.microsoft.com/office/powerpoint/2010/main" val="2092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2807595" y="167426"/>
            <a:ext cx="6259132" cy="45076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Principios curriculares 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366039" y="2163651"/>
            <a:ext cx="3554569" cy="3631221"/>
          </a:xfrm>
          <a:prstGeom prst="rect">
            <a:avLst/>
          </a:prstGeom>
          <a:solidFill>
            <a:srgbClr val="D459D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 b="1" dirty="0" smtClean="0"/>
          </a:p>
          <a:p>
            <a:pPr algn="ctr"/>
            <a:endParaRPr lang="es-MX" sz="1200" b="1" dirty="0"/>
          </a:p>
          <a:p>
            <a:pPr algn="ctr"/>
            <a:endParaRPr lang="es-MX" sz="1200" b="1" dirty="0" smtClean="0"/>
          </a:p>
          <a:p>
            <a:pPr algn="ctr"/>
            <a:endParaRPr lang="es-MX" sz="1200" b="1" dirty="0"/>
          </a:p>
          <a:p>
            <a:pPr algn="just"/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sustenta en las aportaciones de la psicolingüística y la psicología constructivista sobre los procesos de adquisición del lenguaje tanto oral como escrito.</a:t>
            </a:r>
            <a:endParaRPr lang="es-MX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-Toma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ciencias antropológicas las nociones de práctica cultural y prácticas de 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lectura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-Proponer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elemento central del currículo las prácticas sociales del 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lenguaje.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-Enseñanza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asignatura Lengua Materna.</a:t>
            </a:r>
          </a:p>
          <a:p>
            <a:pPr algn="just"/>
            <a:endParaRPr lang="es-MX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200" dirty="0"/>
          </a:p>
        </p:txBody>
      </p:sp>
      <p:sp>
        <p:nvSpPr>
          <p:cNvPr id="6" name="Rectángulo 5"/>
          <p:cNvSpPr/>
          <p:nvPr/>
        </p:nvSpPr>
        <p:spPr>
          <a:xfrm>
            <a:off x="4294028" y="1961003"/>
            <a:ext cx="3683358" cy="38338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Llevar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la escuela una versión social de las prácticas de lectura, escritura y del intercambio oral plantea dificultades inevitables, entre ellas: 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divergencia entre los propósitos tradicionales de la lectura y la escritura en la escuela y los que tienen fuera de la escuela; L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exigencia de fragmentar los contenidos para ser graduados y distribuidos a lo largo de la escolarización; L</a:t>
            </a:r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necesidad de determinar los conocimientos y estrategias que los niños deben aprender para que sean evaluados</a:t>
            </a:r>
          </a:p>
        </p:txBody>
      </p:sp>
      <p:sp>
        <p:nvSpPr>
          <p:cNvPr id="7" name="Rectángulo 6"/>
          <p:cNvSpPr/>
          <p:nvPr/>
        </p:nvSpPr>
        <p:spPr>
          <a:xfrm>
            <a:off x="8295700" y="1828800"/>
            <a:ext cx="3679505" cy="3966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MX" sz="1200" b="1" dirty="0" smtClean="0"/>
          </a:p>
          <a:p>
            <a:endParaRPr lang="es-MX" sz="1200" dirty="0" smtClean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 smtClean="0"/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preescolar se pretende que los niños usen el lenguaje de manera cada vez más clara y precisa con diversas intenciones, y que comprendan la importancia de escuchar a los demás y tomar turnos para participar en las diferentes situaciones comunicativas como: 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Dialogar y conversar: Para relacionarse, solucionar conflictos y ponerse de acuerdo.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aprender: Propicie experiencias en las que se tengan motivos para hablar, indagar, consultar, organizar y comunicar información.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Narrar con coherencia y secuencia lógica según el propósito del intercambio y lo que se quiere dar a conocer.</a:t>
            </a:r>
          </a:p>
          <a:p>
            <a:pPr algn="just"/>
            <a:r>
              <a:rPr lang="es-MX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Explicar cómo es, cómo ocurrió o cómo funciona algo, ordenando las ideas para que los demás comprendan: Elaborar explicaciones implica una importante actividad intelectual de ordenamiento de las ideas.</a:t>
            </a:r>
            <a:endParaRPr lang="es-MX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200" b="1" dirty="0"/>
          </a:p>
          <a:p>
            <a:endParaRPr lang="es-MX" sz="1200" b="1" dirty="0" smtClean="0"/>
          </a:p>
          <a:p>
            <a:endParaRPr lang="es-MX" sz="1200" b="1" dirty="0"/>
          </a:p>
          <a:p>
            <a:endParaRPr lang="es-MX" sz="1200" b="1" dirty="0" smtClean="0"/>
          </a:p>
          <a:p>
            <a:endParaRPr lang="es-MX" sz="1200" b="1" dirty="0"/>
          </a:p>
          <a:p>
            <a:endParaRPr lang="es-MX" sz="1200" b="1" dirty="0" smtClean="0"/>
          </a:p>
          <a:p>
            <a:endParaRPr lang="es-MX" sz="1200" dirty="0"/>
          </a:p>
        </p:txBody>
      </p:sp>
      <p:sp>
        <p:nvSpPr>
          <p:cNvPr id="8" name="Rectángulo redondeado 7"/>
          <p:cNvSpPr/>
          <p:nvPr/>
        </p:nvSpPr>
        <p:spPr>
          <a:xfrm>
            <a:off x="598866" y="1133341"/>
            <a:ext cx="3078049" cy="51515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ENFOQUE PEDAGÓCICO </a:t>
            </a:r>
            <a:endParaRPr lang="es-MX" dirty="0"/>
          </a:p>
        </p:txBody>
      </p:sp>
      <p:sp>
        <p:nvSpPr>
          <p:cNvPr id="9" name="Rectángulo redondeado 8"/>
          <p:cNvSpPr/>
          <p:nvPr/>
        </p:nvSpPr>
        <p:spPr>
          <a:xfrm>
            <a:off x="4596684" y="1133341"/>
            <a:ext cx="3078049" cy="515155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ORGANIZACIÓN DE LOS CONTENIDOS </a:t>
            </a:r>
            <a:endParaRPr lang="es-MX" dirty="0"/>
          </a:p>
        </p:txBody>
      </p:sp>
      <p:sp>
        <p:nvSpPr>
          <p:cNvPr id="10" name="Rectángulo redondeado 9"/>
          <p:cNvSpPr/>
          <p:nvPr/>
        </p:nvSpPr>
        <p:spPr>
          <a:xfrm>
            <a:off x="8594502" y="1133341"/>
            <a:ext cx="3078049" cy="5151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ORIENTACIONES DIDÁCTICAS </a:t>
            </a:r>
            <a:endParaRPr lang="es-MX" dirty="0"/>
          </a:p>
        </p:txBody>
      </p:sp>
      <p:sp>
        <p:nvSpPr>
          <p:cNvPr id="11" name="Flecha abajo 10"/>
          <p:cNvSpPr/>
          <p:nvPr/>
        </p:nvSpPr>
        <p:spPr>
          <a:xfrm>
            <a:off x="6000479" y="727657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bajo 11"/>
          <p:cNvSpPr/>
          <p:nvPr/>
        </p:nvSpPr>
        <p:spPr>
          <a:xfrm>
            <a:off x="2002661" y="717998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>
            <a:off x="10133526" y="717998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Flecha abajo 14"/>
          <p:cNvSpPr/>
          <p:nvPr/>
        </p:nvSpPr>
        <p:spPr>
          <a:xfrm>
            <a:off x="1697361" y="5836729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Flecha abajo 15"/>
          <p:cNvSpPr/>
          <p:nvPr/>
        </p:nvSpPr>
        <p:spPr>
          <a:xfrm>
            <a:off x="5865250" y="5865822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Flecha abajo 16"/>
          <p:cNvSpPr/>
          <p:nvPr/>
        </p:nvSpPr>
        <p:spPr>
          <a:xfrm>
            <a:off x="9804757" y="5794872"/>
            <a:ext cx="270457" cy="31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Rectángulo redondeado 17"/>
          <p:cNvSpPr/>
          <p:nvPr/>
        </p:nvSpPr>
        <p:spPr>
          <a:xfrm>
            <a:off x="1608303" y="6164169"/>
            <a:ext cx="8657716" cy="335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FRAGMENTACIÓN DEL LENGUAJE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462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echa abajo 1"/>
          <p:cNvSpPr/>
          <p:nvPr/>
        </p:nvSpPr>
        <p:spPr>
          <a:xfrm>
            <a:off x="6061075" y="152400"/>
            <a:ext cx="330200" cy="33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Rectángulo 2"/>
          <p:cNvSpPr/>
          <p:nvPr/>
        </p:nvSpPr>
        <p:spPr>
          <a:xfrm>
            <a:off x="1073150" y="635000"/>
            <a:ext cx="1030605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La relación de estos tres principios es indispensables para la buena enseñanza en la estructura de la lengua y para que no queden espacios en blanco al momento de la enseñanza, pero es de suma importancia que tengan  interacción y relación entre si para que se trabaje mejor para </a:t>
            </a:r>
            <a:r>
              <a:rPr lang="es-MX" dirty="0" err="1" smtClean="0"/>
              <a:t>asi</a:t>
            </a:r>
            <a:r>
              <a:rPr lang="es-MX" dirty="0" smtClean="0"/>
              <a:t> </a:t>
            </a:r>
            <a:r>
              <a:rPr lang="es-MX" dirty="0" err="1" smtClean="0"/>
              <a:t>optner</a:t>
            </a:r>
            <a:r>
              <a:rPr lang="es-MX" dirty="0" smtClean="0"/>
              <a:t> mejores resultados.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06753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383</Words>
  <Application>Microsoft Office PowerPoint</Application>
  <PresentationFormat>Panorámica</PresentationFormat>
  <Paragraphs>44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MH</dc:creator>
  <cp:lastModifiedBy>MH</cp:lastModifiedBy>
  <cp:revision>14</cp:revision>
  <dcterms:created xsi:type="dcterms:W3CDTF">2020-05-06T19:00:50Z</dcterms:created>
  <dcterms:modified xsi:type="dcterms:W3CDTF">2020-05-07T02:17:24Z</dcterms:modified>
</cp:coreProperties>
</file>