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Lst>
  <p:sldSz cx="16238538" cy="91344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2" d="100"/>
          <a:sy n="52" d="100"/>
        </p:scale>
        <p:origin x="72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029817" y="1494926"/>
            <a:ext cx="12178905" cy="3180151"/>
          </a:xfrm>
        </p:spPr>
        <p:txBody>
          <a:bodyPr anchor="b"/>
          <a:lstStyle>
            <a:lvl1pPr algn="ctr">
              <a:defRPr sz="7991"/>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029817" y="4797716"/>
            <a:ext cx="12178905" cy="2205383"/>
          </a:xfrm>
        </p:spPr>
        <p:txBody>
          <a:bodyPr/>
          <a:lstStyle>
            <a:lvl1pPr marL="0" indent="0" algn="ctr">
              <a:buNone/>
              <a:defRPr sz="3197"/>
            </a:lvl1pPr>
            <a:lvl2pPr marL="608919" indent="0" algn="ctr">
              <a:buNone/>
              <a:defRPr sz="2664"/>
            </a:lvl2pPr>
            <a:lvl3pPr marL="1217836" indent="0" algn="ctr">
              <a:buNone/>
              <a:defRPr sz="2397"/>
            </a:lvl3pPr>
            <a:lvl4pPr marL="1826754" indent="0" algn="ctr">
              <a:buNone/>
              <a:defRPr sz="2131"/>
            </a:lvl4pPr>
            <a:lvl5pPr marL="2435672" indent="0" algn="ctr">
              <a:buNone/>
              <a:defRPr sz="2131"/>
            </a:lvl5pPr>
            <a:lvl6pPr marL="3044590" indent="0" algn="ctr">
              <a:buNone/>
              <a:defRPr sz="2131"/>
            </a:lvl6pPr>
            <a:lvl7pPr marL="3653508" indent="0" algn="ctr">
              <a:buNone/>
              <a:defRPr sz="2131"/>
            </a:lvl7pPr>
            <a:lvl8pPr marL="4262426" indent="0" algn="ctr">
              <a:buNone/>
              <a:defRPr sz="2131"/>
            </a:lvl8pPr>
            <a:lvl9pPr marL="4871344" indent="0" algn="ctr">
              <a:buNone/>
              <a:defRPr sz="2131"/>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3E0D983F-0FD1-4F49-9886-FE4DF4BE207F}" type="datetimeFigureOut">
              <a:rPr lang="es-MX" smtClean="0"/>
              <a:t>06/05/2020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2E34761-6B81-4AAE-8CF2-27232D17BCFE}" type="slidenum">
              <a:rPr lang="es-MX" smtClean="0"/>
              <a:t>‹Nº›</a:t>
            </a:fld>
            <a:endParaRPr lang="es-MX"/>
          </a:p>
        </p:txBody>
      </p:sp>
    </p:spTree>
    <p:extLst>
      <p:ext uri="{BB962C8B-B14F-4D97-AF65-F5344CB8AC3E}">
        <p14:creationId xmlns:p14="http://schemas.microsoft.com/office/powerpoint/2010/main" val="4489485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3E0D983F-0FD1-4F49-9886-FE4DF4BE207F}" type="datetimeFigureOut">
              <a:rPr lang="es-MX" smtClean="0"/>
              <a:t>06/05/2020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2E34761-6B81-4AAE-8CF2-27232D17BCFE}" type="slidenum">
              <a:rPr lang="es-MX" smtClean="0"/>
              <a:t>‹Nº›</a:t>
            </a:fld>
            <a:endParaRPr lang="es-MX"/>
          </a:p>
        </p:txBody>
      </p:sp>
    </p:spTree>
    <p:extLst>
      <p:ext uri="{BB962C8B-B14F-4D97-AF65-F5344CB8AC3E}">
        <p14:creationId xmlns:p14="http://schemas.microsoft.com/office/powerpoint/2010/main" val="24133438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620705" y="486326"/>
            <a:ext cx="3501434" cy="7741045"/>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116400" y="486326"/>
            <a:ext cx="10301323" cy="7741045"/>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3E0D983F-0FD1-4F49-9886-FE4DF4BE207F}" type="datetimeFigureOut">
              <a:rPr lang="es-MX" smtClean="0"/>
              <a:t>06/05/2020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2E34761-6B81-4AAE-8CF2-27232D17BCFE}" type="slidenum">
              <a:rPr lang="es-MX" smtClean="0"/>
              <a:t>‹Nº›</a:t>
            </a:fld>
            <a:endParaRPr lang="es-MX"/>
          </a:p>
        </p:txBody>
      </p:sp>
    </p:spTree>
    <p:extLst>
      <p:ext uri="{BB962C8B-B14F-4D97-AF65-F5344CB8AC3E}">
        <p14:creationId xmlns:p14="http://schemas.microsoft.com/office/powerpoint/2010/main" val="3584896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3E0D983F-0FD1-4F49-9886-FE4DF4BE207F}" type="datetimeFigureOut">
              <a:rPr lang="es-MX" smtClean="0"/>
              <a:t>06/05/2020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2E34761-6B81-4AAE-8CF2-27232D17BCFE}" type="slidenum">
              <a:rPr lang="es-MX" smtClean="0"/>
              <a:t>‹Nº›</a:t>
            </a:fld>
            <a:endParaRPr lang="es-MX"/>
          </a:p>
        </p:txBody>
      </p:sp>
    </p:spTree>
    <p:extLst>
      <p:ext uri="{BB962C8B-B14F-4D97-AF65-F5344CB8AC3E}">
        <p14:creationId xmlns:p14="http://schemas.microsoft.com/office/powerpoint/2010/main" val="17168268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107943" y="2277278"/>
            <a:ext cx="14005740" cy="3799687"/>
          </a:xfrm>
        </p:spPr>
        <p:txBody>
          <a:bodyPr anchor="b"/>
          <a:lstStyle>
            <a:lvl1pPr>
              <a:defRPr sz="7991"/>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107943" y="6112910"/>
            <a:ext cx="14005740" cy="1998166"/>
          </a:xfrm>
        </p:spPr>
        <p:txBody>
          <a:bodyPr/>
          <a:lstStyle>
            <a:lvl1pPr marL="0" indent="0">
              <a:buNone/>
              <a:defRPr sz="3197">
                <a:solidFill>
                  <a:schemeClr val="tx1">
                    <a:tint val="75000"/>
                  </a:schemeClr>
                </a:solidFill>
              </a:defRPr>
            </a:lvl1pPr>
            <a:lvl2pPr marL="608919" indent="0">
              <a:buNone/>
              <a:defRPr sz="2664">
                <a:solidFill>
                  <a:schemeClr val="tx1">
                    <a:tint val="75000"/>
                  </a:schemeClr>
                </a:solidFill>
              </a:defRPr>
            </a:lvl2pPr>
            <a:lvl3pPr marL="1217836" indent="0">
              <a:buNone/>
              <a:defRPr sz="2397">
                <a:solidFill>
                  <a:schemeClr val="tx1">
                    <a:tint val="75000"/>
                  </a:schemeClr>
                </a:solidFill>
              </a:defRPr>
            </a:lvl3pPr>
            <a:lvl4pPr marL="1826754" indent="0">
              <a:buNone/>
              <a:defRPr sz="2131">
                <a:solidFill>
                  <a:schemeClr val="tx1">
                    <a:tint val="75000"/>
                  </a:schemeClr>
                </a:solidFill>
              </a:defRPr>
            </a:lvl4pPr>
            <a:lvl5pPr marL="2435672" indent="0">
              <a:buNone/>
              <a:defRPr sz="2131">
                <a:solidFill>
                  <a:schemeClr val="tx1">
                    <a:tint val="75000"/>
                  </a:schemeClr>
                </a:solidFill>
              </a:defRPr>
            </a:lvl5pPr>
            <a:lvl6pPr marL="3044590" indent="0">
              <a:buNone/>
              <a:defRPr sz="2131">
                <a:solidFill>
                  <a:schemeClr val="tx1">
                    <a:tint val="75000"/>
                  </a:schemeClr>
                </a:solidFill>
              </a:defRPr>
            </a:lvl6pPr>
            <a:lvl7pPr marL="3653508" indent="0">
              <a:buNone/>
              <a:defRPr sz="2131">
                <a:solidFill>
                  <a:schemeClr val="tx1">
                    <a:tint val="75000"/>
                  </a:schemeClr>
                </a:solidFill>
              </a:defRPr>
            </a:lvl7pPr>
            <a:lvl8pPr marL="4262426" indent="0">
              <a:buNone/>
              <a:defRPr sz="2131">
                <a:solidFill>
                  <a:schemeClr val="tx1">
                    <a:tint val="75000"/>
                  </a:schemeClr>
                </a:solidFill>
              </a:defRPr>
            </a:lvl8pPr>
            <a:lvl9pPr marL="4871344" indent="0">
              <a:buNone/>
              <a:defRPr sz="2131">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3E0D983F-0FD1-4F49-9886-FE4DF4BE207F}" type="datetimeFigureOut">
              <a:rPr lang="es-MX" smtClean="0"/>
              <a:t>06/05/2020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2E34761-6B81-4AAE-8CF2-27232D17BCFE}" type="slidenum">
              <a:rPr lang="es-MX" smtClean="0"/>
              <a:t>‹Nº›</a:t>
            </a:fld>
            <a:endParaRPr lang="es-MX"/>
          </a:p>
        </p:txBody>
      </p:sp>
    </p:spTree>
    <p:extLst>
      <p:ext uri="{BB962C8B-B14F-4D97-AF65-F5344CB8AC3E}">
        <p14:creationId xmlns:p14="http://schemas.microsoft.com/office/powerpoint/2010/main" val="21491230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116399" y="2431631"/>
            <a:ext cx="6901379" cy="579574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8220760" y="2431631"/>
            <a:ext cx="6901379" cy="579574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3E0D983F-0FD1-4F49-9886-FE4DF4BE207F}" type="datetimeFigureOut">
              <a:rPr lang="es-MX" smtClean="0"/>
              <a:t>06/05/2020</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42E34761-6B81-4AAE-8CF2-27232D17BCFE}" type="slidenum">
              <a:rPr lang="es-MX" smtClean="0"/>
              <a:t>‹Nº›</a:t>
            </a:fld>
            <a:endParaRPr lang="es-MX"/>
          </a:p>
        </p:txBody>
      </p:sp>
    </p:spTree>
    <p:extLst>
      <p:ext uri="{BB962C8B-B14F-4D97-AF65-F5344CB8AC3E}">
        <p14:creationId xmlns:p14="http://schemas.microsoft.com/office/powerpoint/2010/main" val="24278274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118515" y="486327"/>
            <a:ext cx="14005740" cy="1765576"/>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118515" y="2239217"/>
            <a:ext cx="6869663" cy="1097405"/>
          </a:xfrm>
        </p:spPr>
        <p:txBody>
          <a:bodyPr anchor="b"/>
          <a:lstStyle>
            <a:lvl1pPr marL="0" indent="0">
              <a:buNone/>
              <a:defRPr sz="3197" b="1"/>
            </a:lvl1pPr>
            <a:lvl2pPr marL="608919" indent="0">
              <a:buNone/>
              <a:defRPr sz="2664" b="1"/>
            </a:lvl2pPr>
            <a:lvl3pPr marL="1217836" indent="0">
              <a:buNone/>
              <a:defRPr sz="2397" b="1"/>
            </a:lvl3pPr>
            <a:lvl4pPr marL="1826754" indent="0">
              <a:buNone/>
              <a:defRPr sz="2131" b="1"/>
            </a:lvl4pPr>
            <a:lvl5pPr marL="2435672" indent="0">
              <a:buNone/>
              <a:defRPr sz="2131" b="1"/>
            </a:lvl5pPr>
            <a:lvl6pPr marL="3044590" indent="0">
              <a:buNone/>
              <a:defRPr sz="2131" b="1"/>
            </a:lvl6pPr>
            <a:lvl7pPr marL="3653508" indent="0">
              <a:buNone/>
              <a:defRPr sz="2131" b="1"/>
            </a:lvl7pPr>
            <a:lvl8pPr marL="4262426" indent="0">
              <a:buNone/>
              <a:defRPr sz="2131" b="1"/>
            </a:lvl8pPr>
            <a:lvl9pPr marL="4871344" indent="0">
              <a:buNone/>
              <a:defRPr sz="2131" b="1"/>
            </a:lvl9pPr>
          </a:lstStyle>
          <a:p>
            <a:pPr lvl="0"/>
            <a:r>
              <a:rPr lang="es-ES"/>
              <a:t>Haga clic para modificar los estilos de texto del patrón</a:t>
            </a:r>
          </a:p>
        </p:txBody>
      </p:sp>
      <p:sp>
        <p:nvSpPr>
          <p:cNvPr id="4" name="Content Placeholder 3"/>
          <p:cNvSpPr>
            <a:spLocks noGrp="1"/>
          </p:cNvSpPr>
          <p:nvPr>
            <p:ph sz="half" idx="2"/>
          </p:nvPr>
        </p:nvSpPr>
        <p:spPr>
          <a:xfrm>
            <a:off x="1118515" y="3336621"/>
            <a:ext cx="6869663" cy="490766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8220760" y="2239217"/>
            <a:ext cx="6903494" cy="1097405"/>
          </a:xfrm>
        </p:spPr>
        <p:txBody>
          <a:bodyPr anchor="b"/>
          <a:lstStyle>
            <a:lvl1pPr marL="0" indent="0">
              <a:buNone/>
              <a:defRPr sz="3197" b="1"/>
            </a:lvl1pPr>
            <a:lvl2pPr marL="608919" indent="0">
              <a:buNone/>
              <a:defRPr sz="2664" b="1"/>
            </a:lvl2pPr>
            <a:lvl3pPr marL="1217836" indent="0">
              <a:buNone/>
              <a:defRPr sz="2397" b="1"/>
            </a:lvl3pPr>
            <a:lvl4pPr marL="1826754" indent="0">
              <a:buNone/>
              <a:defRPr sz="2131" b="1"/>
            </a:lvl4pPr>
            <a:lvl5pPr marL="2435672" indent="0">
              <a:buNone/>
              <a:defRPr sz="2131" b="1"/>
            </a:lvl5pPr>
            <a:lvl6pPr marL="3044590" indent="0">
              <a:buNone/>
              <a:defRPr sz="2131" b="1"/>
            </a:lvl6pPr>
            <a:lvl7pPr marL="3653508" indent="0">
              <a:buNone/>
              <a:defRPr sz="2131" b="1"/>
            </a:lvl7pPr>
            <a:lvl8pPr marL="4262426" indent="0">
              <a:buNone/>
              <a:defRPr sz="2131" b="1"/>
            </a:lvl8pPr>
            <a:lvl9pPr marL="4871344" indent="0">
              <a:buNone/>
              <a:defRPr sz="2131" b="1"/>
            </a:lvl9pPr>
          </a:lstStyle>
          <a:p>
            <a:pPr lvl="0"/>
            <a:r>
              <a:rPr lang="es-ES"/>
              <a:t>Haga clic para modificar los estilos de texto del patrón</a:t>
            </a:r>
          </a:p>
        </p:txBody>
      </p:sp>
      <p:sp>
        <p:nvSpPr>
          <p:cNvPr id="6" name="Content Placeholder 5"/>
          <p:cNvSpPr>
            <a:spLocks noGrp="1"/>
          </p:cNvSpPr>
          <p:nvPr>
            <p:ph sz="quarter" idx="4"/>
          </p:nvPr>
        </p:nvSpPr>
        <p:spPr>
          <a:xfrm>
            <a:off x="8220760" y="3336621"/>
            <a:ext cx="6903494" cy="490766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3E0D983F-0FD1-4F49-9886-FE4DF4BE207F}" type="datetimeFigureOut">
              <a:rPr lang="es-MX" smtClean="0"/>
              <a:t>06/05/2020</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42E34761-6B81-4AAE-8CF2-27232D17BCFE}" type="slidenum">
              <a:rPr lang="es-MX" smtClean="0"/>
              <a:t>‹Nº›</a:t>
            </a:fld>
            <a:endParaRPr lang="es-MX"/>
          </a:p>
        </p:txBody>
      </p:sp>
    </p:spTree>
    <p:extLst>
      <p:ext uri="{BB962C8B-B14F-4D97-AF65-F5344CB8AC3E}">
        <p14:creationId xmlns:p14="http://schemas.microsoft.com/office/powerpoint/2010/main" val="31947493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3E0D983F-0FD1-4F49-9886-FE4DF4BE207F}" type="datetimeFigureOut">
              <a:rPr lang="es-MX" smtClean="0"/>
              <a:t>06/05/2020</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42E34761-6B81-4AAE-8CF2-27232D17BCFE}" type="slidenum">
              <a:rPr lang="es-MX" smtClean="0"/>
              <a:t>‹Nº›</a:t>
            </a:fld>
            <a:endParaRPr lang="es-MX"/>
          </a:p>
        </p:txBody>
      </p:sp>
    </p:spTree>
    <p:extLst>
      <p:ext uri="{BB962C8B-B14F-4D97-AF65-F5344CB8AC3E}">
        <p14:creationId xmlns:p14="http://schemas.microsoft.com/office/powerpoint/2010/main" val="27501028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0D983F-0FD1-4F49-9886-FE4DF4BE207F}" type="datetimeFigureOut">
              <a:rPr lang="es-MX" smtClean="0"/>
              <a:t>06/05/2020</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42E34761-6B81-4AAE-8CF2-27232D17BCFE}" type="slidenum">
              <a:rPr lang="es-MX" smtClean="0"/>
              <a:t>‹Nº›</a:t>
            </a:fld>
            <a:endParaRPr lang="es-MX"/>
          </a:p>
        </p:txBody>
      </p:sp>
    </p:spTree>
    <p:extLst>
      <p:ext uri="{BB962C8B-B14F-4D97-AF65-F5344CB8AC3E}">
        <p14:creationId xmlns:p14="http://schemas.microsoft.com/office/powerpoint/2010/main" val="23373118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18515" y="608965"/>
            <a:ext cx="5237351" cy="2131378"/>
          </a:xfrm>
        </p:spPr>
        <p:txBody>
          <a:bodyPr anchor="b"/>
          <a:lstStyle>
            <a:lvl1pPr>
              <a:defRPr sz="4262"/>
            </a:lvl1pPr>
          </a:lstStyle>
          <a:p>
            <a:r>
              <a:rPr lang="es-ES"/>
              <a:t>Haga clic para modificar el estilo de título del patrón</a:t>
            </a:r>
            <a:endParaRPr lang="en-US" dirty="0"/>
          </a:p>
        </p:txBody>
      </p:sp>
      <p:sp>
        <p:nvSpPr>
          <p:cNvPr id="3" name="Content Placeholder 2"/>
          <p:cNvSpPr>
            <a:spLocks noGrp="1"/>
          </p:cNvSpPr>
          <p:nvPr>
            <p:ph idx="1"/>
          </p:nvPr>
        </p:nvSpPr>
        <p:spPr>
          <a:xfrm>
            <a:off x="6903494" y="1315196"/>
            <a:ext cx="8220760" cy="6491398"/>
          </a:xfrm>
        </p:spPr>
        <p:txBody>
          <a:bodyPr/>
          <a:lstStyle>
            <a:lvl1pPr>
              <a:defRPr sz="4262"/>
            </a:lvl1pPr>
            <a:lvl2pPr>
              <a:defRPr sz="3729"/>
            </a:lvl2pPr>
            <a:lvl3pPr>
              <a:defRPr sz="3197"/>
            </a:lvl3pPr>
            <a:lvl4pPr>
              <a:defRPr sz="2664"/>
            </a:lvl4pPr>
            <a:lvl5pPr>
              <a:defRPr sz="2664"/>
            </a:lvl5pPr>
            <a:lvl6pPr>
              <a:defRPr sz="2664"/>
            </a:lvl6pPr>
            <a:lvl7pPr>
              <a:defRPr sz="2664"/>
            </a:lvl7pPr>
            <a:lvl8pPr>
              <a:defRPr sz="2664"/>
            </a:lvl8pPr>
            <a:lvl9pPr>
              <a:defRPr sz="2664"/>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118515" y="2740344"/>
            <a:ext cx="5237351" cy="5076823"/>
          </a:xfrm>
        </p:spPr>
        <p:txBody>
          <a:bodyPr/>
          <a:lstStyle>
            <a:lvl1pPr marL="0" indent="0">
              <a:buNone/>
              <a:defRPr sz="2131"/>
            </a:lvl1pPr>
            <a:lvl2pPr marL="608919" indent="0">
              <a:buNone/>
              <a:defRPr sz="1865"/>
            </a:lvl2pPr>
            <a:lvl3pPr marL="1217836" indent="0">
              <a:buNone/>
              <a:defRPr sz="1598"/>
            </a:lvl3pPr>
            <a:lvl4pPr marL="1826754" indent="0">
              <a:buNone/>
              <a:defRPr sz="1332"/>
            </a:lvl4pPr>
            <a:lvl5pPr marL="2435672" indent="0">
              <a:buNone/>
              <a:defRPr sz="1332"/>
            </a:lvl5pPr>
            <a:lvl6pPr marL="3044590" indent="0">
              <a:buNone/>
              <a:defRPr sz="1332"/>
            </a:lvl6pPr>
            <a:lvl7pPr marL="3653508" indent="0">
              <a:buNone/>
              <a:defRPr sz="1332"/>
            </a:lvl7pPr>
            <a:lvl8pPr marL="4262426" indent="0">
              <a:buNone/>
              <a:defRPr sz="1332"/>
            </a:lvl8pPr>
            <a:lvl9pPr marL="4871344" indent="0">
              <a:buNone/>
              <a:defRPr sz="1332"/>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3E0D983F-0FD1-4F49-9886-FE4DF4BE207F}" type="datetimeFigureOut">
              <a:rPr lang="es-MX" smtClean="0"/>
              <a:t>06/05/2020</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42E34761-6B81-4AAE-8CF2-27232D17BCFE}" type="slidenum">
              <a:rPr lang="es-MX" smtClean="0"/>
              <a:t>‹Nº›</a:t>
            </a:fld>
            <a:endParaRPr lang="es-MX"/>
          </a:p>
        </p:txBody>
      </p:sp>
    </p:spTree>
    <p:extLst>
      <p:ext uri="{BB962C8B-B14F-4D97-AF65-F5344CB8AC3E}">
        <p14:creationId xmlns:p14="http://schemas.microsoft.com/office/powerpoint/2010/main" val="31389750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18515" y="608965"/>
            <a:ext cx="5237351" cy="2131378"/>
          </a:xfrm>
        </p:spPr>
        <p:txBody>
          <a:bodyPr anchor="b"/>
          <a:lstStyle>
            <a:lvl1pPr>
              <a:defRPr sz="4262"/>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903494" y="1315196"/>
            <a:ext cx="8220760" cy="6491398"/>
          </a:xfrm>
        </p:spPr>
        <p:txBody>
          <a:bodyPr anchor="t"/>
          <a:lstStyle>
            <a:lvl1pPr marL="0" indent="0">
              <a:buNone/>
              <a:defRPr sz="4262"/>
            </a:lvl1pPr>
            <a:lvl2pPr marL="608919" indent="0">
              <a:buNone/>
              <a:defRPr sz="3729"/>
            </a:lvl2pPr>
            <a:lvl3pPr marL="1217836" indent="0">
              <a:buNone/>
              <a:defRPr sz="3197"/>
            </a:lvl3pPr>
            <a:lvl4pPr marL="1826754" indent="0">
              <a:buNone/>
              <a:defRPr sz="2664"/>
            </a:lvl4pPr>
            <a:lvl5pPr marL="2435672" indent="0">
              <a:buNone/>
              <a:defRPr sz="2664"/>
            </a:lvl5pPr>
            <a:lvl6pPr marL="3044590" indent="0">
              <a:buNone/>
              <a:defRPr sz="2664"/>
            </a:lvl6pPr>
            <a:lvl7pPr marL="3653508" indent="0">
              <a:buNone/>
              <a:defRPr sz="2664"/>
            </a:lvl7pPr>
            <a:lvl8pPr marL="4262426" indent="0">
              <a:buNone/>
              <a:defRPr sz="2664"/>
            </a:lvl8pPr>
            <a:lvl9pPr marL="4871344" indent="0">
              <a:buNone/>
              <a:defRPr sz="2664"/>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118515" y="2740344"/>
            <a:ext cx="5237351" cy="5076823"/>
          </a:xfrm>
        </p:spPr>
        <p:txBody>
          <a:bodyPr/>
          <a:lstStyle>
            <a:lvl1pPr marL="0" indent="0">
              <a:buNone/>
              <a:defRPr sz="2131"/>
            </a:lvl1pPr>
            <a:lvl2pPr marL="608919" indent="0">
              <a:buNone/>
              <a:defRPr sz="1865"/>
            </a:lvl2pPr>
            <a:lvl3pPr marL="1217836" indent="0">
              <a:buNone/>
              <a:defRPr sz="1598"/>
            </a:lvl3pPr>
            <a:lvl4pPr marL="1826754" indent="0">
              <a:buNone/>
              <a:defRPr sz="1332"/>
            </a:lvl4pPr>
            <a:lvl5pPr marL="2435672" indent="0">
              <a:buNone/>
              <a:defRPr sz="1332"/>
            </a:lvl5pPr>
            <a:lvl6pPr marL="3044590" indent="0">
              <a:buNone/>
              <a:defRPr sz="1332"/>
            </a:lvl6pPr>
            <a:lvl7pPr marL="3653508" indent="0">
              <a:buNone/>
              <a:defRPr sz="1332"/>
            </a:lvl7pPr>
            <a:lvl8pPr marL="4262426" indent="0">
              <a:buNone/>
              <a:defRPr sz="1332"/>
            </a:lvl8pPr>
            <a:lvl9pPr marL="4871344" indent="0">
              <a:buNone/>
              <a:defRPr sz="1332"/>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3E0D983F-0FD1-4F49-9886-FE4DF4BE207F}" type="datetimeFigureOut">
              <a:rPr lang="es-MX" smtClean="0"/>
              <a:t>06/05/2020</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42E34761-6B81-4AAE-8CF2-27232D17BCFE}" type="slidenum">
              <a:rPr lang="es-MX" smtClean="0"/>
              <a:t>‹Nº›</a:t>
            </a:fld>
            <a:endParaRPr lang="es-MX"/>
          </a:p>
        </p:txBody>
      </p:sp>
    </p:spTree>
    <p:extLst>
      <p:ext uri="{BB962C8B-B14F-4D97-AF65-F5344CB8AC3E}">
        <p14:creationId xmlns:p14="http://schemas.microsoft.com/office/powerpoint/2010/main" val="26669577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16402" y="486327"/>
            <a:ext cx="14005740" cy="1765576"/>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116402" y="2431631"/>
            <a:ext cx="14005740" cy="5795740"/>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116402" y="8466306"/>
            <a:ext cx="3653671" cy="486326"/>
          </a:xfrm>
          <a:prstGeom prst="rect">
            <a:avLst/>
          </a:prstGeom>
        </p:spPr>
        <p:txBody>
          <a:bodyPr vert="horz" lIns="91440" tIns="45720" rIns="91440" bIns="45720" rtlCol="0" anchor="ctr"/>
          <a:lstStyle>
            <a:lvl1pPr algn="l">
              <a:defRPr sz="1598">
                <a:solidFill>
                  <a:schemeClr val="tx1">
                    <a:tint val="75000"/>
                  </a:schemeClr>
                </a:solidFill>
              </a:defRPr>
            </a:lvl1pPr>
          </a:lstStyle>
          <a:p>
            <a:fld id="{3E0D983F-0FD1-4F49-9886-FE4DF4BE207F}" type="datetimeFigureOut">
              <a:rPr lang="es-MX" smtClean="0"/>
              <a:t>06/05/2020</a:t>
            </a:fld>
            <a:endParaRPr lang="es-MX"/>
          </a:p>
        </p:txBody>
      </p:sp>
      <p:sp>
        <p:nvSpPr>
          <p:cNvPr id="5" name="Footer Placeholder 4"/>
          <p:cNvSpPr>
            <a:spLocks noGrp="1"/>
          </p:cNvSpPr>
          <p:nvPr>
            <p:ph type="ftr" sz="quarter" idx="3"/>
          </p:nvPr>
        </p:nvSpPr>
        <p:spPr>
          <a:xfrm>
            <a:off x="5379016" y="8466306"/>
            <a:ext cx="5480508" cy="486326"/>
          </a:xfrm>
          <a:prstGeom prst="rect">
            <a:avLst/>
          </a:prstGeom>
        </p:spPr>
        <p:txBody>
          <a:bodyPr vert="horz" lIns="91440" tIns="45720" rIns="91440" bIns="45720" rtlCol="0" anchor="ctr"/>
          <a:lstStyle>
            <a:lvl1pPr algn="ctr">
              <a:defRPr sz="1598">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11468469" y="8466306"/>
            <a:ext cx="3653671" cy="486326"/>
          </a:xfrm>
          <a:prstGeom prst="rect">
            <a:avLst/>
          </a:prstGeom>
        </p:spPr>
        <p:txBody>
          <a:bodyPr vert="horz" lIns="91440" tIns="45720" rIns="91440" bIns="45720" rtlCol="0" anchor="ctr"/>
          <a:lstStyle>
            <a:lvl1pPr algn="r">
              <a:defRPr sz="1598">
                <a:solidFill>
                  <a:schemeClr val="tx1">
                    <a:tint val="75000"/>
                  </a:schemeClr>
                </a:solidFill>
              </a:defRPr>
            </a:lvl1pPr>
          </a:lstStyle>
          <a:p>
            <a:fld id="{42E34761-6B81-4AAE-8CF2-27232D17BCFE}" type="slidenum">
              <a:rPr lang="es-MX" smtClean="0"/>
              <a:t>‹Nº›</a:t>
            </a:fld>
            <a:endParaRPr lang="es-MX"/>
          </a:p>
        </p:txBody>
      </p:sp>
    </p:spTree>
    <p:extLst>
      <p:ext uri="{BB962C8B-B14F-4D97-AF65-F5344CB8AC3E}">
        <p14:creationId xmlns:p14="http://schemas.microsoft.com/office/powerpoint/2010/main" val="104900252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217836" rtl="0" eaLnBrk="1" latinLnBrk="0" hangingPunct="1">
        <a:lnSpc>
          <a:spcPct val="90000"/>
        </a:lnSpc>
        <a:spcBef>
          <a:spcPct val="0"/>
        </a:spcBef>
        <a:buNone/>
        <a:defRPr sz="5860" kern="1200">
          <a:solidFill>
            <a:schemeClr val="tx1"/>
          </a:solidFill>
          <a:latin typeface="+mj-lt"/>
          <a:ea typeface="+mj-ea"/>
          <a:cs typeface="+mj-cs"/>
        </a:defRPr>
      </a:lvl1pPr>
    </p:titleStyle>
    <p:bodyStyle>
      <a:lvl1pPr marL="304459" indent="-304459" algn="l" defTabSz="1217836" rtl="0" eaLnBrk="1" latinLnBrk="0" hangingPunct="1">
        <a:lnSpc>
          <a:spcPct val="90000"/>
        </a:lnSpc>
        <a:spcBef>
          <a:spcPts val="1332"/>
        </a:spcBef>
        <a:buFont typeface="Arial" panose="020B0604020202020204" pitchFamily="34" charset="0"/>
        <a:buChar char="•"/>
        <a:defRPr sz="3729" kern="1200">
          <a:solidFill>
            <a:schemeClr val="tx1"/>
          </a:solidFill>
          <a:latin typeface="+mn-lt"/>
          <a:ea typeface="+mn-ea"/>
          <a:cs typeface="+mn-cs"/>
        </a:defRPr>
      </a:lvl1pPr>
      <a:lvl2pPr marL="913377" indent="-304459" algn="l" defTabSz="1217836" rtl="0" eaLnBrk="1" latinLnBrk="0" hangingPunct="1">
        <a:lnSpc>
          <a:spcPct val="90000"/>
        </a:lnSpc>
        <a:spcBef>
          <a:spcPts val="666"/>
        </a:spcBef>
        <a:buFont typeface="Arial" panose="020B0604020202020204" pitchFamily="34" charset="0"/>
        <a:buChar char="•"/>
        <a:defRPr sz="3197" kern="1200">
          <a:solidFill>
            <a:schemeClr val="tx1"/>
          </a:solidFill>
          <a:latin typeface="+mn-lt"/>
          <a:ea typeface="+mn-ea"/>
          <a:cs typeface="+mn-cs"/>
        </a:defRPr>
      </a:lvl2pPr>
      <a:lvl3pPr marL="1522295" indent="-304459" algn="l" defTabSz="1217836" rtl="0" eaLnBrk="1" latinLnBrk="0" hangingPunct="1">
        <a:lnSpc>
          <a:spcPct val="90000"/>
        </a:lnSpc>
        <a:spcBef>
          <a:spcPts val="666"/>
        </a:spcBef>
        <a:buFont typeface="Arial" panose="020B0604020202020204" pitchFamily="34" charset="0"/>
        <a:buChar char="•"/>
        <a:defRPr sz="2664" kern="1200">
          <a:solidFill>
            <a:schemeClr val="tx1"/>
          </a:solidFill>
          <a:latin typeface="+mn-lt"/>
          <a:ea typeface="+mn-ea"/>
          <a:cs typeface="+mn-cs"/>
        </a:defRPr>
      </a:lvl3pPr>
      <a:lvl4pPr marL="2131213" indent="-304459" algn="l" defTabSz="1217836" rtl="0" eaLnBrk="1" latinLnBrk="0" hangingPunct="1">
        <a:lnSpc>
          <a:spcPct val="90000"/>
        </a:lnSpc>
        <a:spcBef>
          <a:spcPts val="666"/>
        </a:spcBef>
        <a:buFont typeface="Arial" panose="020B0604020202020204" pitchFamily="34" charset="0"/>
        <a:buChar char="•"/>
        <a:defRPr sz="2397" kern="1200">
          <a:solidFill>
            <a:schemeClr val="tx1"/>
          </a:solidFill>
          <a:latin typeface="+mn-lt"/>
          <a:ea typeface="+mn-ea"/>
          <a:cs typeface="+mn-cs"/>
        </a:defRPr>
      </a:lvl4pPr>
      <a:lvl5pPr marL="2740131" indent="-304459" algn="l" defTabSz="1217836" rtl="0" eaLnBrk="1" latinLnBrk="0" hangingPunct="1">
        <a:lnSpc>
          <a:spcPct val="90000"/>
        </a:lnSpc>
        <a:spcBef>
          <a:spcPts val="666"/>
        </a:spcBef>
        <a:buFont typeface="Arial" panose="020B0604020202020204" pitchFamily="34" charset="0"/>
        <a:buChar char="•"/>
        <a:defRPr sz="2397" kern="1200">
          <a:solidFill>
            <a:schemeClr val="tx1"/>
          </a:solidFill>
          <a:latin typeface="+mn-lt"/>
          <a:ea typeface="+mn-ea"/>
          <a:cs typeface="+mn-cs"/>
        </a:defRPr>
      </a:lvl5pPr>
      <a:lvl6pPr marL="3349050" indent="-304459" algn="l" defTabSz="1217836" rtl="0" eaLnBrk="1" latinLnBrk="0" hangingPunct="1">
        <a:lnSpc>
          <a:spcPct val="90000"/>
        </a:lnSpc>
        <a:spcBef>
          <a:spcPts val="666"/>
        </a:spcBef>
        <a:buFont typeface="Arial" panose="020B0604020202020204" pitchFamily="34" charset="0"/>
        <a:buChar char="•"/>
        <a:defRPr sz="2397" kern="1200">
          <a:solidFill>
            <a:schemeClr val="tx1"/>
          </a:solidFill>
          <a:latin typeface="+mn-lt"/>
          <a:ea typeface="+mn-ea"/>
          <a:cs typeface="+mn-cs"/>
        </a:defRPr>
      </a:lvl6pPr>
      <a:lvl7pPr marL="3957967" indent="-304459" algn="l" defTabSz="1217836" rtl="0" eaLnBrk="1" latinLnBrk="0" hangingPunct="1">
        <a:lnSpc>
          <a:spcPct val="90000"/>
        </a:lnSpc>
        <a:spcBef>
          <a:spcPts val="666"/>
        </a:spcBef>
        <a:buFont typeface="Arial" panose="020B0604020202020204" pitchFamily="34" charset="0"/>
        <a:buChar char="•"/>
        <a:defRPr sz="2397" kern="1200">
          <a:solidFill>
            <a:schemeClr val="tx1"/>
          </a:solidFill>
          <a:latin typeface="+mn-lt"/>
          <a:ea typeface="+mn-ea"/>
          <a:cs typeface="+mn-cs"/>
        </a:defRPr>
      </a:lvl7pPr>
      <a:lvl8pPr marL="4566885" indent="-304459" algn="l" defTabSz="1217836" rtl="0" eaLnBrk="1" latinLnBrk="0" hangingPunct="1">
        <a:lnSpc>
          <a:spcPct val="90000"/>
        </a:lnSpc>
        <a:spcBef>
          <a:spcPts val="666"/>
        </a:spcBef>
        <a:buFont typeface="Arial" panose="020B0604020202020204" pitchFamily="34" charset="0"/>
        <a:buChar char="•"/>
        <a:defRPr sz="2397" kern="1200">
          <a:solidFill>
            <a:schemeClr val="tx1"/>
          </a:solidFill>
          <a:latin typeface="+mn-lt"/>
          <a:ea typeface="+mn-ea"/>
          <a:cs typeface="+mn-cs"/>
        </a:defRPr>
      </a:lvl8pPr>
      <a:lvl9pPr marL="5175804" indent="-304459" algn="l" defTabSz="1217836" rtl="0" eaLnBrk="1" latinLnBrk="0" hangingPunct="1">
        <a:lnSpc>
          <a:spcPct val="90000"/>
        </a:lnSpc>
        <a:spcBef>
          <a:spcPts val="666"/>
        </a:spcBef>
        <a:buFont typeface="Arial" panose="020B0604020202020204" pitchFamily="34" charset="0"/>
        <a:buChar char="•"/>
        <a:defRPr sz="2397" kern="1200">
          <a:solidFill>
            <a:schemeClr val="tx1"/>
          </a:solidFill>
          <a:latin typeface="+mn-lt"/>
          <a:ea typeface="+mn-ea"/>
          <a:cs typeface="+mn-cs"/>
        </a:defRPr>
      </a:lvl9pPr>
    </p:bodyStyle>
    <p:otherStyle>
      <a:defPPr>
        <a:defRPr lang="en-US"/>
      </a:defPPr>
      <a:lvl1pPr marL="0" algn="l" defTabSz="1217836" rtl="0" eaLnBrk="1" latinLnBrk="0" hangingPunct="1">
        <a:defRPr sz="2397" kern="1200">
          <a:solidFill>
            <a:schemeClr val="tx1"/>
          </a:solidFill>
          <a:latin typeface="+mn-lt"/>
          <a:ea typeface="+mn-ea"/>
          <a:cs typeface="+mn-cs"/>
        </a:defRPr>
      </a:lvl1pPr>
      <a:lvl2pPr marL="608919" algn="l" defTabSz="1217836" rtl="0" eaLnBrk="1" latinLnBrk="0" hangingPunct="1">
        <a:defRPr sz="2397" kern="1200">
          <a:solidFill>
            <a:schemeClr val="tx1"/>
          </a:solidFill>
          <a:latin typeface="+mn-lt"/>
          <a:ea typeface="+mn-ea"/>
          <a:cs typeface="+mn-cs"/>
        </a:defRPr>
      </a:lvl2pPr>
      <a:lvl3pPr marL="1217836" algn="l" defTabSz="1217836" rtl="0" eaLnBrk="1" latinLnBrk="0" hangingPunct="1">
        <a:defRPr sz="2397" kern="1200">
          <a:solidFill>
            <a:schemeClr val="tx1"/>
          </a:solidFill>
          <a:latin typeface="+mn-lt"/>
          <a:ea typeface="+mn-ea"/>
          <a:cs typeface="+mn-cs"/>
        </a:defRPr>
      </a:lvl3pPr>
      <a:lvl4pPr marL="1826754" algn="l" defTabSz="1217836" rtl="0" eaLnBrk="1" latinLnBrk="0" hangingPunct="1">
        <a:defRPr sz="2397" kern="1200">
          <a:solidFill>
            <a:schemeClr val="tx1"/>
          </a:solidFill>
          <a:latin typeface="+mn-lt"/>
          <a:ea typeface="+mn-ea"/>
          <a:cs typeface="+mn-cs"/>
        </a:defRPr>
      </a:lvl4pPr>
      <a:lvl5pPr marL="2435672" algn="l" defTabSz="1217836" rtl="0" eaLnBrk="1" latinLnBrk="0" hangingPunct="1">
        <a:defRPr sz="2397" kern="1200">
          <a:solidFill>
            <a:schemeClr val="tx1"/>
          </a:solidFill>
          <a:latin typeface="+mn-lt"/>
          <a:ea typeface="+mn-ea"/>
          <a:cs typeface="+mn-cs"/>
        </a:defRPr>
      </a:lvl5pPr>
      <a:lvl6pPr marL="3044590" algn="l" defTabSz="1217836" rtl="0" eaLnBrk="1" latinLnBrk="0" hangingPunct="1">
        <a:defRPr sz="2397" kern="1200">
          <a:solidFill>
            <a:schemeClr val="tx1"/>
          </a:solidFill>
          <a:latin typeface="+mn-lt"/>
          <a:ea typeface="+mn-ea"/>
          <a:cs typeface="+mn-cs"/>
        </a:defRPr>
      </a:lvl6pPr>
      <a:lvl7pPr marL="3653508" algn="l" defTabSz="1217836" rtl="0" eaLnBrk="1" latinLnBrk="0" hangingPunct="1">
        <a:defRPr sz="2397" kern="1200">
          <a:solidFill>
            <a:schemeClr val="tx1"/>
          </a:solidFill>
          <a:latin typeface="+mn-lt"/>
          <a:ea typeface="+mn-ea"/>
          <a:cs typeface="+mn-cs"/>
        </a:defRPr>
      </a:lvl7pPr>
      <a:lvl8pPr marL="4262426" algn="l" defTabSz="1217836" rtl="0" eaLnBrk="1" latinLnBrk="0" hangingPunct="1">
        <a:defRPr sz="2397" kern="1200">
          <a:solidFill>
            <a:schemeClr val="tx1"/>
          </a:solidFill>
          <a:latin typeface="+mn-lt"/>
          <a:ea typeface="+mn-ea"/>
          <a:cs typeface="+mn-cs"/>
        </a:defRPr>
      </a:lvl8pPr>
      <a:lvl9pPr marL="4871344" algn="l" defTabSz="1217836" rtl="0" eaLnBrk="1" latinLnBrk="0" hangingPunct="1">
        <a:defRPr sz="239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uadro de texto 498">
            <a:extLst>
              <a:ext uri="{FF2B5EF4-FFF2-40B4-BE49-F238E27FC236}">
                <a16:creationId xmlns:a16="http://schemas.microsoft.com/office/drawing/2014/main" id="{04A5B4B6-06CB-45EF-9C33-100AFC66005A}"/>
              </a:ext>
            </a:extLst>
          </p:cNvPr>
          <p:cNvSpPr txBox="1"/>
          <p:nvPr/>
        </p:nvSpPr>
        <p:spPr>
          <a:xfrm>
            <a:off x="1346882" y="0"/>
            <a:ext cx="13827969" cy="808736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50000"/>
              </a:lnSpc>
              <a:spcAft>
                <a:spcPts val="800"/>
              </a:spcAft>
            </a:pPr>
            <a:r>
              <a:rPr lang="es-MX" sz="3600" dirty="0">
                <a:effectLst/>
                <a:latin typeface="Modern Love Caps" panose="04070805081001020A01" pitchFamily="82" charset="0"/>
                <a:ea typeface="Calibri" panose="020F0502020204030204" pitchFamily="34" charset="0"/>
                <a:cs typeface="Times New Roman" panose="02020603050405020304" pitchFamily="18" charset="0"/>
              </a:rPr>
              <a:t>Escuela normal de educación preescolar</a:t>
            </a:r>
          </a:p>
          <a:p>
            <a:pPr algn="ctr">
              <a:lnSpc>
                <a:spcPct val="150000"/>
              </a:lnSpc>
              <a:spcAft>
                <a:spcPts val="800"/>
              </a:spcAft>
            </a:pPr>
            <a:endParaRPr lang="es-MX" sz="14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spcAft>
                <a:spcPts val="800"/>
              </a:spcAft>
            </a:pPr>
            <a:r>
              <a:rPr lang="es-MX" sz="3600" i="1" dirty="0">
                <a:effectLst/>
                <a:latin typeface="Grayscale Signature" pitchFamily="2" charset="0"/>
                <a:ea typeface="Calibri" panose="020F0502020204030204" pitchFamily="34" charset="0"/>
                <a:cs typeface="Times New Roman" panose="02020603050405020304" pitchFamily="18" charset="0"/>
              </a:rPr>
              <a:t>María Paula González Valdez</a:t>
            </a:r>
          </a:p>
          <a:p>
            <a:pPr algn="ctr">
              <a:lnSpc>
                <a:spcPct val="150000"/>
              </a:lnSpc>
              <a:spcAft>
                <a:spcPts val="800"/>
              </a:spcAft>
            </a:pPr>
            <a:endParaRPr lang="es-MX" sz="14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spcAft>
                <a:spcPts val="800"/>
              </a:spcAft>
            </a:pPr>
            <a:r>
              <a:rPr lang="es-MX" sz="3200" dirty="0">
                <a:effectLst/>
                <a:latin typeface="Modern Love Caps" panose="04070805081001020A01" pitchFamily="82" charset="0"/>
                <a:ea typeface="Calibri" panose="020F0502020204030204" pitchFamily="34" charset="0"/>
                <a:cs typeface="Times New Roman" panose="02020603050405020304" pitchFamily="18" charset="0"/>
              </a:rPr>
              <a:t>Número de lista: 10 Grado y sección: 1°C</a:t>
            </a:r>
            <a:endParaRPr lang="es-MX" sz="14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spcAft>
                <a:spcPts val="800"/>
              </a:spcAft>
            </a:pPr>
            <a:r>
              <a:rPr lang="es-MX" sz="3200" b="1" dirty="0">
                <a:solidFill>
                  <a:srgbClr val="404040"/>
                </a:solidFill>
                <a:effectLst/>
                <a:latin typeface="Modern Love Caps" panose="04070805081001020A01" pitchFamily="82" charset="0"/>
                <a:ea typeface="Calibri" panose="020F0502020204030204" pitchFamily="34" charset="0"/>
                <a:cs typeface="Times New Roman" panose="02020603050405020304" pitchFamily="18" charset="0"/>
              </a:rPr>
              <a:t>ASIGNATURA: PRÁCTICAS SOCIALES DEL LENGUAJE</a:t>
            </a:r>
            <a:endParaRPr lang="es-MX" sz="14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spcAft>
                <a:spcPts val="800"/>
              </a:spcAft>
            </a:pPr>
            <a:r>
              <a:rPr lang="es-MX" sz="3200" dirty="0">
                <a:solidFill>
                  <a:srgbClr val="7F7F7F"/>
                </a:solidFill>
                <a:effectLst/>
                <a:latin typeface="Modern Love Caps" panose="04070805081001020A01" pitchFamily="82" charset="0"/>
                <a:ea typeface="Calibri" panose="020F0502020204030204" pitchFamily="34" charset="0"/>
                <a:cs typeface="Times New Roman" panose="02020603050405020304" pitchFamily="18" charset="0"/>
              </a:rPr>
              <a:t>MISS: SILVIA BANDA SERVIN</a:t>
            </a:r>
          </a:p>
          <a:p>
            <a:pPr algn="ctr">
              <a:lnSpc>
                <a:spcPct val="150000"/>
              </a:lnSpc>
              <a:spcAft>
                <a:spcPts val="800"/>
              </a:spcAft>
            </a:pPr>
            <a:endParaRPr lang="es-MX" sz="14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spcAft>
                <a:spcPts val="800"/>
              </a:spcAft>
            </a:pPr>
            <a:r>
              <a:rPr lang="es-MX" sz="4400" dirty="0">
                <a:solidFill>
                  <a:srgbClr val="000000"/>
                </a:solidFill>
                <a:latin typeface="Agency FB" panose="020B0503020202020204" pitchFamily="34" charset="0"/>
                <a:ea typeface="Times New Roman" panose="02020603050405020304" pitchFamily="18" charset="0"/>
                <a:cs typeface="Times New Roman" panose="02020603050405020304" pitchFamily="18" charset="0"/>
              </a:rPr>
              <a:t>“PROGRAMA APRENDIZAJES CLAVE PARA PREESCOLAR P. 189-192,199”</a:t>
            </a:r>
            <a:endParaRPr lang="es-MX" sz="2400" b="1" i="1" dirty="0">
              <a:solidFill>
                <a:srgbClr val="000000"/>
              </a:solidFill>
              <a:latin typeface="Arial" panose="020B0604020202020204" pitchFamily="34" charset="0"/>
              <a:ea typeface="Times New Roman" panose="02020603050405020304" pitchFamily="18" charset="0"/>
              <a:cs typeface="Times New Roman" panose="02020603050405020304" pitchFamily="18" charset="0"/>
            </a:endParaRPr>
          </a:p>
          <a:p>
            <a:pPr algn="ctr">
              <a:lnSpc>
                <a:spcPct val="150000"/>
              </a:lnSpc>
              <a:spcAft>
                <a:spcPts val="800"/>
              </a:spcAft>
            </a:pPr>
            <a:r>
              <a:rPr lang="es-MX" sz="2000" b="1" i="1"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 </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Bef>
                <a:spcPts val="375"/>
              </a:spcBef>
              <a:spcAft>
                <a:spcPts val="375"/>
              </a:spcAft>
            </a:pPr>
            <a:r>
              <a:rPr lang="es-MX" sz="4800" b="1" i="1" dirty="0">
                <a:solidFill>
                  <a:srgbClr val="000000"/>
                </a:solidFill>
                <a:effectLst/>
                <a:latin typeface="Grayscale Signature" pitchFamily="2" charset="0"/>
                <a:ea typeface="Times New Roman" panose="02020603050405020304" pitchFamily="18" charset="0"/>
                <a:cs typeface="Arial" panose="020B0604020202020204" pitchFamily="34" charset="0"/>
              </a:rPr>
              <a:t>Saltillo, Coahuila.</a:t>
            </a:r>
            <a:endParaRPr lang="es-MX" sz="2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4000" dirty="0">
                <a:solidFill>
                  <a:srgbClr val="000000"/>
                </a:solidFill>
                <a:effectLst/>
                <a:latin typeface="Grayscale Signature" pitchFamily="2" charset="0"/>
                <a:ea typeface="Calibri" panose="020F0502020204030204" pitchFamily="34" charset="0"/>
                <a:cs typeface="Times New Roman" panose="02020603050405020304" pitchFamily="18" charset="0"/>
              </a:rPr>
              <a:t>Miércoles 06 de mayo 2020</a:t>
            </a:r>
            <a:endParaRPr lang="es-MX" sz="20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8" name="Imagen 7">
            <a:extLst>
              <a:ext uri="{FF2B5EF4-FFF2-40B4-BE49-F238E27FC236}">
                <a16:creationId xmlns:a16="http://schemas.microsoft.com/office/drawing/2014/main" id="{6462DB87-A842-498B-985A-2A27E95CD7C8}"/>
              </a:ext>
            </a:extLst>
          </p:cNvPr>
          <p:cNvPicPr/>
          <p:nvPr/>
        </p:nvPicPr>
        <p:blipFill rotWithShape="1">
          <a:blip r:embed="rId2">
            <a:extLst>
              <a:ext uri="{28A0092B-C50C-407E-A947-70E740481C1C}">
                <a14:useLocalDpi xmlns:a14="http://schemas.microsoft.com/office/drawing/2010/main" val="0"/>
              </a:ext>
            </a:extLst>
          </a:blip>
          <a:srcRect l="15645"/>
          <a:stretch/>
        </p:blipFill>
        <p:spPr bwMode="auto">
          <a:xfrm>
            <a:off x="1063687" y="523557"/>
            <a:ext cx="3686457" cy="2949561"/>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0896576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a:extLst>
              <a:ext uri="{FF2B5EF4-FFF2-40B4-BE49-F238E27FC236}">
                <a16:creationId xmlns:a16="http://schemas.microsoft.com/office/drawing/2014/main" id="{A64B0D0D-DD0C-4E87-838C-EBEEB9588348}"/>
              </a:ext>
            </a:extLst>
          </p:cNvPr>
          <p:cNvPicPr>
            <a:picLocks noChangeAspect="1"/>
          </p:cNvPicPr>
          <p:nvPr/>
        </p:nvPicPr>
        <p:blipFill>
          <a:blip r:embed="rId2">
            <a:alphaModFix amt="35000"/>
          </a:blip>
          <a:stretch>
            <a:fillRect/>
          </a:stretch>
        </p:blipFill>
        <p:spPr>
          <a:xfrm>
            <a:off x="-490617" y="2012460"/>
            <a:ext cx="4148216" cy="4036102"/>
          </a:xfrm>
          <a:prstGeom prst="rect">
            <a:avLst/>
          </a:prstGeom>
        </p:spPr>
      </p:pic>
      <p:sp>
        <p:nvSpPr>
          <p:cNvPr id="4" name="CuadroTexto 3">
            <a:extLst>
              <a:ext uri="{FF2B5EF4-FFF2-40B4-BE49-F238E27FC236}">
                <a16:creationId xmlns:a16="http://schemas.microsoft.com/office/drawing/2014/main" id="{CEB7889A-3C4E-4FD9-925A-D2174C961769}"/>
              </a:ext>
            </a:extLst>
          </p:cNvPr>
          <p:cNvSpPr txBox="1"/>
          <p:nvPr/>
        </p:nvSpPr>
        <p:spPr>
          <a:xfrm>
            <a:off x="-502458" y="2889623"/>
            <a:ext cx="4116435" cy="2246769"/>
          </a:xfrm>
          <a:prstGeom prst="rect">
            <a:avLst/>
          </a:prstGeom>
          <a:noFill/>
        </p:spPr>
        <p:txBody>
          <a:bodyPr wrap="square" rtlCol="0">
            <a:spAutoFit/>
          </a:bodyPr>
          <a:lstStyle/>
          <a:p>
            <a:pPr algn="ctr"/>
            <a:r>
              <a:rPr lang="es-MX" sz="2800" dirty="0">
                <a:latin typeface="Modern Love Grunge" panose="04070805081005020601" pitchFamily="82" charset="0"/>
              </a:rPr>
              <a:t>¿Cómo se </a:t>
            </a:r>
          </a:p>
          <a:p>
            <a:pPr algn="ctr"/>
            <a:r>
              <a:rPr lang="es-MX" sz="2800" dirty="0">
                <a:latin typeface="Modern Love Grunge" panose="04070805081005020601" pitchFamily="82" charset="0"/>
              </a:rPr>
              <a:t>Articulan</a:t>
            </a:r>
          </a:p>
          <a:p>
            <a:pPr algn="ctr"/>
            <a:r>
              <a:rPr lang="es-MX" sz="2800" dirty="0">
                <a:latin typeface="Modern Love Grunge" panose="04070805081005020601" pitchFamily="82" charset="0"/>
              </a:rPr>
              <a:t> para evitar la </a:t>
            </a:r>
          </a:p>
          <a:p>
            <a:pPr algn="ctr"/>
            <a:r>
              <a:rPr lang="es-MX" sz="2800" dirty="0">
                <a:latin typeface="Modern Love Grunge" panose="04070805081005020601" pitchFamily="82" charset="0"/>
              </a:rPr>
              <a:t>Fragmentación</a:t>
            </a:r>
          </a:p>
          <a:p>
            <a:pPr algn="ctr"/>
            <a:r>
              <a:rPr lang="es-MX" sz="2800" dirty="0">
                <a:latin typeface="Modern Love Grunge" panose="04070805081005020601" pitchFamily="82" charset="0"/>
              </a:rPr>
              <a:t> del lenguaje? </a:t>
            </a:r>
          </a:p>
        </p:txBody>
      </p:sp>
      <p:sp>
        <p:nvSpPr>
          <p:cNvPr id="13" name="CuadroTexto 12">
            <a:extLst>
              <a:ext uri="{FF2B5EF4-FFF2-40B4-BE49-F238E27FC236}">
                <a16:creationId xmlns:a16="http://schemas.microsoft.com/office/drawing/2014/main" id="{6D2EFB5E-BF4A-4DD6-97B1-7DA3FDB6997A}"/>
              </a:ext>
            </a:extLst>
          </p:cNvPr>
          <p:cNvSpPr txBox="1"/>
          <p:nvPr/>
        </p:nvSpPr>
        <p:spPr>
          <a:xfrm>
            <a:off x="6397088" y="336634"/>
            <a:ext cx="9576920" cy="7294305"/>
          </a:xfrm>
          <a:prstGeom prst="rect">
            <a:avLst/>
          </a:prstGeom>
          <a:noFill/>
        </p:spPr>
        <p:txBody>
          <a:bodyPr wrap="square" rtlCol="0">
            <a:spAutoFit/>
          </a:bodyPr>
          <a:lstStyle/>
          <a:p>
            <a:r>
              <a:rPr lang="es-MX" dirty="0"/>
              <a:t>En el enfoque de la materia, hay puntos que son esenciales para evitar esta problemática:</a:t>
            </a:r>
          </a:p>
          <a:p>
            <a:pPr marL="285750" indent="-285750">
              <a:buFont typeface="Arial" panose="020B0604020202020204" pitchFamily="34" charset="0"/>
              <a:buChar char="•"/>
            </a:pPr>
            <a:r>
              <a:rPr lang="es-MX" dirty="0"/>
              <a:t>Que logren (gradualmente) expresar ideas acerca de opiniones, lo que sienten, etc. por medio del intercambio oral de docente con alumno. Esto con el fin de que sepan expresar todo lo que ellos piensan a través del habla o igualmente de la escritura. </a:t>
            </a:r>
          </a:p>
          <a:p>
            <a:pPr marL="285738" indent="-285738">
              <a:buFont typeface="Arial" panose="020B0604020202020204" pitchFamily="34" charset="0"/>
              <a:buChar char="•"/>
            </a:pPr>
            <a:r>
              <a:rPr lang="es-MX" dirty="0"/>
              <a:t>En cuestión de la lengua oral, hay un progreso que implica que logren estructurar enunciados más largos y mejor estructurados, se les dan oportunidades para hablar y ampliar su capacidad de escucha, ya que es necesario favorecer el desarrollo de estas capacidades en un ambiente que propicie situaciones comunicativas significativas para los niños.</a:t>
            </a:r>
          </a:p>
          <a:p>
            <a:pPr marL="285738" indent="-285738">
              <a:buFont typeface="Arial" panose="020B0604020202020204" pitchFamily="34" charset="0"/>
              <a:buChar char="•"/>
            </a:pPr>
            <a:r>
              <a:rPr lang="es-MX" dirty="0"/>
              <a:t>Aproximación a la lectura y escritura a partir de exploración y producción de textos escritos.</a:t>
            </a:r>
          </a:p>
          <a:p>
            <a:r>
              <a:rPr lang="es-MX" dirty="0"/>
              <a:t>Las situaciones en la escuela deben ser oportunidades que les permitan; hablar acerca de diferentes</a:t>
            </a:r>
          </a:p>
          <a:p>
            <a:r>
              <a:rPr lang="es-MX" dirty="0"/>
              <a:t>experiencias, explorar diversos textos, comunicarse, escribir (frases y textos breves en el marco de situaciones comunicativas), todo esto guiado por la educadora, con el fin de cumplir el perfil de egreso y evitar la fragmentación del lenguaje.</a:t>
            </a:r>
          </a:p>
          <a:p>
            <a:endParaRPr lang="es-MX" dirty="0"/>
          </a:p>
          <a:p>
            <a:endParaRPr lang="es-MX" dirty="0"/>
          </a:p>
          <a:p>
            <a:r>
              <a:rPr lang="es-MX" dirty="0"/>
              <a:t>Reponiendo a la pregunta inicial,  los organizadores curriculares están basados en el buen aprendizaje de los alumnos y en eludir la fragmentación del lenguaje, son 4 organizadores:</a:t>
            </a:r>
          </a:p>
          <a:p>
            <a:r>
              <a:rPr lang="es-MX" dirty="0"/>
              <a:t>Oralidad: Prestando importancia de lenguaje oral y la escucha por medio de distintas experiencias, porque lo que se busca es que se vincule lo que se ve en la escuela con lo que pasa en la sociedad, aquí entra el desarrollo de esto por medio de conversaciones, narraciones y explicaciones.</a:t>
            </a:r>
          </a:p>
          <a:p>
            <a:r>
              <a:rPr lang="es-MX" dirty="0"/>
              <a:t>Estudio: promoviendo el empleo de acervos, búsqueda, análisis y registro de información, así como también intercambios orales y escritos. </a:t>
            </a:r>
          </a:p>
          <a:p>
            <a:r>
              <a:rPr lang="es-MX" dirty="0"/>
              <a:t>Literatura: se enseña aquí incluyendo la producción, interpretación e intercambio de cuentos, fabulas juegos literarios, etc.</a:t>
            </a:r>
          </a:p>
          <a:p>
            <a:r>
              <a:rPr lang="es-MX" dirty="0"/>
              <a:t>Participación social: produciendo e interpretando textos de uso cotidiano en ambientes alfabetizados vinculados con la vida social.</a:t>
            </a:r>
          </a:p>
        </p:txBody>
      </p:sp>
      <p:sp>
        <p:nvSpPr>
          <p:cNvPr id="14" name="Abrir llave 13">
            <a:extLst>
              <a:ext uri="{FF2B5EF4-FFF2-40B4-BE49-F238E27FC236}">
                <a16:creationId xmlns:a16="http://schemas.microsoft.com/office/drawing/2014/main" id="{6B504BD1-D9A1-4632-BAB5-8F777993F571}"/>
              </a:ext>
            </a:extLst>
          </p:cNvPr>
          <p:cNvSpPr/>
          <p:nvPr/>
        </p:nvSpPr>
        <p:spPr>
          <a:xfrm>
            <a:off x="3036470" y="579320"/>
            <a:ext cx="379061" cy="7698831"/>
          </a:xfrm>
          <a:prstGeom prst="leftBrace">
            <a:avLst>
              <a:gd name="adj1" fmla="val 8333"/>
              <a:gd name="adj2" fmla="val 47087"/>
            </a:avLst>
          </a:prstGeom>
          <a:ln>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sp>
        <p:nvSpPr>
          <p:cNvPr id="16" name="Abrir llave 15">
            <a:extLst>
              <a:ext uri="{FF2B5EF4-FFF2-40B4-BE49-F238E27FC236}">
                <a16:creationId xmlns:a16="http://schemas.microsoft.com/office/drawing/2014/main" id="{91116D47-F675-42C0-A194-616A35CA697A}"/>
              </a:ext>
            </a:extLst>
          </p:cNvPr>
          <p:cNvSpPr/>
          <p:nvPr/>
        </p:nvSpPr>
        <p:spPr>
          <a:xfrm>
            <a:off x="5886936" y="165802"/>
            <a:ext cx="389910" cy="7615929"/>
          </a:xfrm>
          <a:prstGeom prst="leftBrace">
            <a:avLst>
              <a:gd name="adj1" fmla="val 8333"/>
              <a:gd name="adj2" fmla="val 14420"/>
            </a:avLst>
          </a:prstGeom>
          <a:ln>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sp>
        <p:nvSpPr>
          <p:cNvPr id="17" name="CuadroTexto 16">
            <a:extLst>
              <a:ext uri="{FF2B5EF4-FFF2-40B4-BE49-F238E27FC236}">
                <a16:creationId xmlns:a16="http://schemas.microsoft.com/office/drawing/2014/main" id="{E995EDE0-4933-45D5-8055-7FB9F8CE192D}"/>
              </a:ext>
            </a:extLst>
          </p:cNvPr>
          <p:cNvSpPr txBox="1"/>
          <p:nvPr/>
        </p:nvSpPr>
        <p:spPr>
          <a:xfrm>
            <a:off x="3948598" y="918362"/>
            <a:ext cx="1935228" cy="523220"/>
          </a:xfrm>
          <a:prstGeom prst="rect">
            <a:avLst/>
          </a:prstGeom>
          <a:noFill/>
        </p:spPr>
        <p:txBody>
          <a:bodyPr wrap="square" rtlCol="0">
            <a:spAutoFit/>
          </a:bodyPr>
          <a:lstStyle/>
          <a:p>
            <a:r>
              <a:rPr lang="es-MX" sz="2800" dirty="0">
                <a:latin typeface="Grayscale Signature" pitchFamily="2" charset="0"/>
              </a:rPr>
              <a:t>Enfoque </a:t>
            </a:r>
          </a:p>
        </p:txBody>
      </p:sp>
      <p:sp>
        <p:nvSpPr>
          <p:cNvPr id="18" name="CuadroTexto 17">
            <a:extLst>
              <a:ext uri="{FF2B5EF4-FFF2-40B4-BE49-F238E27FC236}">
                <a16:creationId xmlns:a16="http://schemas.microsoft.com/office/drawing/2014/main" id="{0F5D767A-11E5-4B96-BF16-DDD0866303FD}"/>
              </a:ext>
            </a:extLst>
          </p:cNvPr>
          <p:cNvSpPr txBox="1"/>
          <p:nvPr/>
        </p:nvSpPr>
        <p:spPr>
          <a:xfrm>
            <a:off x="3545407" y="4428736"/>
            <a:ext cx="2297906" cy="2246769"/>
          </a:xfrm>
          <a:prstGeom prst="rect">
            <a:avLst/>
          </a:prstGeom>
          <a:noFill/>
        </p:spPr>
        <p:txBody>
          <a:bodyPr wrap="square" rtlCol="0">
            <a:spAutoFit/>
          </a:bodyPr>
          <a:lstStyle/>
          <a:p>
            <a:pPr algn="ctr"/>
            <a:r>
              <a:rPr lang="es-MX" sz="2800" dirty="0">
                <a:latin typeface="Grayscale Signature" pitchFamily="2" charset="0"/>
              </a:rPr>
              <a:t>Organización de los contenidos y orientaciones didácticas</a:t>
            </a:r>
          </a:p>
        </p:txBody>
      </p:sp>
      <p:sp>
        <p:nvSpPr>
          <p:cNvPr id="19" name="Abrir llave 18">
            <a:extLst>
              <a:ext uri="{FF2B5EF4-FFF2-40B4-BE49-F238E27FC236}">
                <a16:creationId xmlns:a16="http://schemas.microsoft.com/office/drawing/2014/main" id="{F6F3B6A7-7A85-4368-A7E3-996D566AAE7D}"/>
              </a:ext>
            </a:extLst>
          </p:cNvPr>
          <p:cNvSpPr/>
          <p:nvPr/>
        </p:nvSpPr>
        <p:spPr>
          <a:xfrm>
            <a:off x="5888151" y="165802"/>
            <a:ext cx="389910" cy="7615929"/>
          </a:xfrm>
          <a:prstGeom prst="leftBrace">
            <a:avLst>
              <a:gd name="adj1" fmla="val 8333"/>
              <a:gd name="adj2" fmla="val 50624"/>
            </a:avLst>
          </a:prstGeom>
          <a:ln>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dirty="0"/>
          </a:p>
        </p:txBody>
      </p:sp>
    </p:spTree>
    <p:extLst>
      <p:ext uri="{BB962C8B-B14F-4D97-AF65-F5344CB8AC3E}">
        <p14:creationId xmlns:p14="http://schemas.microsoft.com/office/powerpoint/2010/main" val="313066835"/>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285</TotalTime>
  <Words>412</Words>
  <Application>Microsoft Office PowerPoint</Application>
  <PresentationFormat>Personalizado</PresentationFormat>
  <Paragraphs>32</Paragraphs>
  <Slides>2</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2</vt:i4>
      </vt:variant>
    </vt:vector>
  </HeadingPairs>
  <TitlesOfParts>
    <vt:vector size="10" baseType="lpstr">
      <vt:lpstr>Agency FB</vt:lpstr>
      <vt:lpstr>Arial</vt:lpstr>
      <vt:lpstr>Calibri</vt:lpstr>
      <vt:lpstr>Calibri Light</vt:lpstr>
      <vt:lpstr>Grayscale Signature</vt:lpstr>
      <vt:lpstr>Modern Love Caps</vt:lpstr>
      <vt:lpstr>Modern Love Grunge</vt:lpstr>
      <vt:lpstr>Tema de Office</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Lerner esc enseñaban a partir de oraciónes que no tenia tranposicion didáctica, no vinculan  lo que ven en la esc con la sociedad  propuesta pedagociga Lerner. Como evitar fragmentar a parti del enfoque a dnd orientar la practica de enseñanza</dc:title>
  <dc:creator>Paula Gonzalez</dc:creator>
  <cp:lastModifiedBy>Paula Gonzalez</cp:lastModifiedBy>
  <cp:revision>17</cp:revision>
  <dcterms:created xsi:type="dcterms:W3CDTF">2020-05-06T16:07:21Z</dcterms:created>
  <dcterms:modified xsi:type="dcterms:W3CDTF">2020-05-06T20:52:28Z</dcterms:modified>
</cp:coreProperties>
</file>