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3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0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0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6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8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2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6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4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4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2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83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6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47" y="1189172"/>
            <a:ext cx="4899424" cy="3671175"/>
          </a:xfrm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El 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AVIÓN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2994" y="1991893"/>
            <a:ext cx="5672176" cy="361934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800" cap="all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TÉCNICAS Y ESTRATEGIAS DE MÚSICA Y CANTO EN PREESCOLAR</a:t>
            </a:r>
            <a:endParaRPr lang="en-US" sz="2800">
              <a:solidFill>
                <a:schemeClr val="bg1"/>
              </a:solidFill>
              <a:latin typeface="Calibri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800" cap="all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CARO ORTEGA PÉREZ</a:t>
            </a:r>
            <a:endParaRPr lang="en-US" sz="2800">
              <a:solidFill>
                <a:schemeClr val="bg1"/>
              </a:solidFill>
              <a:latin typeface="Calibri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800" cap="all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1A</a:t>
            </a:r>
            <a:endParaRPr lang="en-US" sz="2800">
              <a:solidFill>
                <a:schemeClr val="bg1"/>
              </a:solidFill>
              <a:latin typeface="Calibri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800" cap="all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ABRIL 2020</a:t>
            </a:r>
            <a:endParaRPr lang="en-US" sz="2800">
              <a:solidFill>
                <a:schemeClr val="bg1"/>
              </a:solidFill>
              <a:latin typeface="Calibri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800" cap="all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SALTILLO, COAHUILA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4" descr="Send">
            <a:extLst>
              <a:ext uri="{FF2B5EF4-FFF2-40B4-BE49-F238E27FC236}">
                <a16:creationId xmlns:a16="http://schemas.microsoft.com/office/drawing/2014/main" id="{F2CC6D5D-86A7-4A1D-A94C-CEA0E1ABF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1390" y="3805990"/>
            <a:ext cx="2294021" cy="22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im.8E6557DC-0A29-49F4-97BF-E3AC99C38125.MOV">
            <a:hlinkClick r:id="" action="ppaction://media"/>
            <a:extLst>
              <a:ext uri="{FF2B5EF4-FFF2-40B4-BE49-F238E27FC236}">
                <a16:creationId xmlns:a16="http://schemas.microsoft.com/office/drawing/2014/main" id="{1E7B6A20-DC8C-9D45-B26D-D5B7DC8C20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2876" y="276654"/>
            <a:ext cx="3976044" cy="63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GradientVTI</vt:lpstr>
      <vt:lpstr>El  AVIÓN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 C</cp:lastModifiedBy>
  <cp:revision>23</cp:revision>
  <dcterms:created xsi:type="dcterms:W3CDTF">2020-05-08T17:35:45Z</dcterms:created>
  <dcterms:modified xsi:type="dcterms:W3CDTF">2020-05-08T17:43:38Z</dcterms:modified>
</cp:coreProperties>
</file>