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1" r:id="rId5"/>
    <p:sldId id="262" r:id="rId6"/>
    <p:sldId id="263" r:id="rId7"/>
    <p:sldId id="268" r:id="rId8"/>
    <p:sldId id="269" r:id="rId9"/>
    <p:sldId id="270" r:id="rId10"/>
    <p:sldId id="271" r:id="rId11"/>
    <p:sldId id="264" r:id="rId12"/>
    <p:sldId id="265" r:id="rId13"/>
    <p:sldId id="266" r:id="rId14"/>
    <p:sldId id="267" r:id="rId15"/>
    <p:sldId id="260"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FAE4"/>
    <a:srgbClr val="CCFF99"/>
    <a:srgbClr val="99FFCC"/>
    <a:srgbClr val="CCCCFF"/>
    <a:srgbClr val="FF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2" d="100"/>
          <a:sy n="62" d="100"/>
        </p:scale>
        <p:origin x="97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BC934-58EC-4E24-905A-C6C9EFE02423}" type="datetimeFigureOut">
              <a:rPr lang="es-MX" smtClean="0"/>
              <a:t>18/05/2020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BDE23-3756-491D-8253-6D7F301CE19A}" type="slidenum">
              <a:rPr lang="es-MX" smtClean="0"/>
              <a:t>‹Nº›</a:t>
            </a:fld>
            <a:endParaRPr lang="es-MX"/>
          </a:p>
        </p:txBody>
      </p:sp>
    </p:spTree>
    <p:extLst>
      <p:ext uri="{BB962C8B-B14F-4D97-AF65-F5344CB8AC3E}">
        <p14:creationId xmlns:p14="http://schemas.microsoft.com/office/powerpoint/2010/main" val="350169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3271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1155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280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01E6727A-E7D6-4DE6-B96E-D54BAFC0DC73}" type="datetimeFigureOut">
              <a:rPr lang="es-MX" smtClean="0"/>
              <a:t>18/05/2020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A80ED4B-C4E7-4B59-9C8E-DF147100990F}" type="slidenum">
              <a:rPr lang="es-MX" smtClean="0"/>
              <a:t>‹Nº›</a:t>
            </a:fld>
            <a:endParaRPr lang="es-MX"/>
          </a:p>
        </p:txBody>
      </p:sp>
    </p:spTree>
    <p:extLst>
      <p:ext uri="{BB962C8B-B14F-4D97-AF65-F5344CB8AC3E}">
        <p14:creationId xmlns:p14="http://schemas.microsoft.com/office/powerpoint/2010/main" val="424861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1E6727A-E7D6-4DE6-B96E-D54BAFC0DC73}" type="datetimeFigureOut">
              <a:rPr lang="es-MX" smtClean="0"/>
              <a:t>18/05/2020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A80ED4B-C4E7-4B59-9C8E-DF147100990F}" type="slidenum">
              <a:rPr lang="es-MX" smtClean="0"/>
              <a:t>‹Nº›</a:t>
            </a:fld>
            <a:endParaRPr lang="es-MX"/>
          </a:p>
        </p:txBody>
      </p:sp>
    </p:spTree>
    <p:extLst>
      <p:ext uri="{BB962C8B-B14F-4D97-AF65-F5344CB8AC3E}">
        <p14:creationId xmlns:p14="http://schemas.microsoft.com/office/powerpoint/2010/main" val="158331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1E6727A-E7D6-4DE6-B96E-D54BAFC0DC73}" type="datetimeFigureOut">
              <a:rPr lang="es-MX" smtClean="0"/>
              <a:t>18/05/2020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A80ED4B-C4E7-4B59-9C8E-DF147100990F}" type="slidenum">
              <a:rPr lang="es-MX" smtClean="0"/>
              <a:t>‹Nº›</a:t>
            </a:fld>
            <a:endParaRPr lang="es-MX"/>
          </a:p>
        </p:txBody>
      </p:sp>
    </p:spTree>
    <p:extLst>
      <p:ext uri="{BB962C8B-B14F-4D97-AF65-F5344CB8AC3E}">
        <p14:creationId xmlns:p14="http://schemas.microsoft.com/office/powerpoint/2010/main" val="854944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2"/>
        <p:cNvGrpSpPr/>
        <p:nvPr/>
      </p:nvGrpSpPr>
      <p:grpSpPr>
        <a:xfrm>
          <a:off x="0" y="0"/>
          <a:ext cx="0" cy="0"/>
          <a:chOff x="0" y="0"/>
          <a:chExt cx="0" cy="0"/>
        </a:xfrm>
      </p:grpSpPr>
      <p:sp>
        <p:nvSpPr>
          <p:cNvPr id="43" name="Google Shape;43;p3"/>
          <p:cNvSpPr txBox="1">
            <a:spLocks noGrp="1"/>
          </p:cNvSpPr>
          <p:nvPr>
            <p:ph type="ctrTitle"/>
          </p:nvPr>
        </p:nvSpPr>
        <p:spPr>
          <a:xfrm>
            <a:off x="2100167" y="2009533"/>
            <a:ext cx="7991600" cy="1546400"/>
          </a:xfrm>
          <a:prstGeom prst="rect">
            <a:avLst/>
          </a:prstGeom>
        </p:spPr>
        <p:txBody>
          <a:bodyPr spcFirstLastPara="1" wrap="square" lIns="0" tIns="0" rIns="0" bIns="0" anchor="b"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4" name="Google Shape;44;p3"/>
          <p:cNvSpPr txBox="1">
            <a:spLocks noGrp="1"/>
          </p:cNvSpPr>
          <p:nvPr>
            <p:ph type="subTitle" idx="1"/>
          </p:nvPr>
        </p:nvSpPr>
        <p:spPr>
          <a:xfrm>
            <a:off x="2100167" y="3685136"/>
            <a:ext cx="7991600" cy="104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2000"/>
              <a:buNone/>
              <a:defRPr sz="2667">
                <a:solidFill>
                  <a:schemeClr val="accent1"/>
                </a:solidFill>
              </a:defRPr>
            </a:lvl1pPr>
            <a:lvl2pPr lvl="1" algn="ctr" rtl="0">
              <a:spcBef>
                <a:spcPts val="0"/>
              </a:spcBef>
              <a:spcAft>
                <a:spcPts val="0"/>
              </a:spcAft>
              <a:buClr>
                <a:schemeClr val="accent1"/>
              </a:buClr>
              <a:buSzPts val="2000"/>
              <a:buNone/>
              <a:defRPr sz="2667">
                <a:solidFill>
                  <a:schemeClr val="accent1"/>
                </a:solidFill>
              </a:defRPr>
            </a:lvl2pPr>
            <a:lvl3pPr lvl="2" algn="ctr" rtl="0">
              <a:spcBef>
                <a:spcPts val="0"/>
              </a:spcBef>
              <a:spcAft>
                <a:spcPts val="0"/>
              </a:spcAft>
              <a:buClr>
                <a:schemeClr val="accent1"/>
              </a:buClr>
              <a:buSzPts val="2000"/>
              <a:buNone/>
              <a:defRPr sz="2667">
                <a:solidFill>
                  <a:schemeClr val="accent1"/>
                </a:solidFill>
              </a:defRPr>
            </a:lvl3pPr>
            <a:lvl4pPr lvl="3" algn="ctr" rtl="0">
              <a:spcBef>
                <a:spcPts val="0"/>
              </a:spcBef>
              <a:spcAft>
                <a:spcPts val="0"/>
              </a:spcAft>
              <a:buClr>
                <a:schemeClr val="accent1"/>
              </a:buClr>
              <a:buSzPts val="2000"/>
              <a:buNone/>
              <a:defRPr sz="2667">
                <a:solidFill>
                  <a:schemeClr val="accent1"/>
                </a:solidFill>
              </a:defRPr>
            </a:lvl4pPr>
            <a:lvl5pPr lvl="4" algn="ctr" rtl="0">
              <a:spcBef>
                <a:spcPts val="0"/>
              </a:spcBef>
              <a:spcAft>
                <a:spcPts val="0"/>
              </a:spcAft>
              <a:buClr>
                <a:schemeClr val="accent1"/>
              </a:buClr>
              <a:buSzPts val="2000"/>
              <a:buNone/>
              <a:defRPr sz="2667">
                <a:solidFill>
                  <a:schemeClr val="accent1"/>
                </a:solidFill>
              </a:defRPr>
            </a:lvl5pPr>
            <a:lvl6pPr lvl="5" algn="ctr" rtl="0">
              <a:spcBef>
                <a:spcPts val="0"/>
              </a:spcBef>
              <a:spcAft>
                <a:spcPts val="0"/>
              </a:spcAft>
              <a:buSzPts val="2000"/>
              <a:buNone/>
              <a:defRPr sz="2667">
                <a:solidFill>
                  <a:schemeClr val="accent1"/>
                </a:solidFill>
              </a:defRPr>
            </a:lvl6pPr>
            <a:lvl7pPr lvl="6" algn="ctr" rtl="0">
              <a:spcBef>
                <a:spcPts val="0"/>
              </a:spcBef>
              <a:spcAft>
                <a:spcPts val="0"/>
              </a:spcAft>
              <a:buClr>
                <a:schemeClr val="accent1"/>
              </a:buClr>
              <a:buSzPts val="2000"/>
              <a:buNone/>
              <a:defRPr sz="2667">
                <a:solidFill>
                  <a:schemeClr val="accent1"/>
                </a:solidFill>
              </a:defRPr>
            </a:lvl7pPr>
            <a:lvl8pPr lvl="7" algn="ctr" rtl="0">
              <a:spcBef>
                <a:spcPts val="0"/>
              </a:spcBef>
              <a:spcAft>
                <a:spcPts val="0"/>
              </a:spcAft>
              <a:buClr>
                <a:schemeClr val="accent1"/>
              </a:buClr>
              <a:buSzPts val="2000"/>
              <a:buNone/>
              <a:defRPr sz="2667">
                <a:solidFill>
                  <a:schemeClr val="accent1"/>
                </a:solidFill>
              </a:defRPr>
            </a:lvl8pPr>
            <a:lvl9pPr lvl="8" algn="ctr" rtl="0">
              <a:spcBef>
                <a:spcPts val="0"/>
              </a:spcBef>
              <a:spcAft>
                <a:spcPts val="0"/>
              </a:spcAft>
              <a:buClr>
                <a:schemeClr val="accent1"/>
              </a:buClr>
              <a:buSzPts val="2000"/>
              <a:buNone/>
              <a:defRPr sz="2667">
                <a:solidFill>
                  <a:schemeClr val="accent1"/>
                </a:solidFill>
              </a:defRPr>
            </a:lvl9pPr>
          </a:lstStyle>
          <a:p>
            <a:endParaRPr/>
          </a:p>
        </p:txBody>
      </p:sp>
      <p:sp>
        <p:nvSpPr>
          <p:cNvPr id="45" name="Google Shape;45;p3"/>
          <p:cNvSpPr/>
          <p:nvPr/>
        </p:nvSpPr>
        <p:spPr>
          <a:xfrm>
            <a:off x="10425399" y="5706233"/>
            <a:ext cx="316492" cy="313268"/>
          </a:xfrm>
          <a:custGeom>
            <a:avLst/>
            <a:gdLst/>
            <a:ahLst/>
            <a:cxnLst/>
            <a:rect l="l" t="t" r="r" b="b"/>
            <a:pathLst>
              <a:path w="5694" h="5636" extrusionOk="0">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3"/>
          <p:cNvSpPr/>
          <p:nvPr/>
        </p:nvSpPr>
        <p:spPr>
          <a:xfrm rot="10800000" flipH="1">
            <a:off x="10946186" y="3687957"/>
            <a:ext cx="530655" cy="425212"/>
          </a:xfrm>
          <a:custGeom>
            <a:avLst/>
            <a:gdLst/>
            <a:ahLst/>
            <a:cxnLst/>
            <a:rect l="l" t="t" r="r" b="b"/>
            <a:pathLst>
              <a:path w="9547" h="7650" extrusionOk="0">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9242701" y="5565551"/>
            <a:ext cx="572231" cy="521093"/>
          </a:xfrm>
          <a:custGeom>
            <a:avLst/>
            <a:gdLst/>
            <a:ahLst/>
            <a:cxnLst/>
            <a:rect l="l" t="t" r="r" b="b"/>
            <a:pathLst>
              <a:path w="10295" h="9375" extrusionOk="0">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3"/>
          <p:cNvSpPr/>
          <p:nvPr/>
        </p:nvSpPr>
        <p:spPr>
          <a:xfrm rot="2325191">
            <a:off x="5733885" y="5152374"/>
            <a:ext cx="287755" cy="425157"/>
          </a:xfrm>
          <a:custGeom>
            <a:avLst/>
            <a:gdLst/>
            <a:ahLst/>
            <a:cxnLst/>
            <a:rect l="l" t="t" r="r" b="b"/>
            <a:pathLst>
              <a:path w="5177" h="7649" extrusionOk="0">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3"/>
          <p:cNvSpPr/>
          <p:nvPr/>
        </p:nvSpPr>
        <p:spPr>
          <a:xfrm rot="10800000" flipH="1">
            <a:off x="10639367" y="3141406"/>
            <a:ext cx="1147517" cy="473125"/>
          </a:xfrm>
          <a:custGeom>
            <a:avLst/>
            <a:gdLst/>
            <a:ahLst/>
            <a:cxnLst/>
            <a:rect l="l" t="t" r="r" b="b"/>
            <a:pathLst>
              <a:path w="20645" h="8512" extrusionOk="0">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9306622" y="4779271"/>
            <a:ext cx="978156" cy="955756"/>
          </a:xfrm>
          <a:custGeom>
            <a:avLst/>
            <a:gdLst/>
            <a:ahLst/>
            <a:cxnLst/>
            <a:rect l="l" t="t" r="r" b="b"/>
            <a:pathLst>
              <a:path w="17598" h="17195" extrusionOk="0">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3"/>
          <p:cNvSpPr/>
          <p:nvPr/>
        </p:nvSpPr>
        <p:spPr>
          <a:xfrm rot="-1227644">
            <a:off x="6651413" y="5711886"/>
            <a:ext cx="284531" cy="223833"/>
          </a:xfrm>
          <a:custGeom>
            <a:avLst/>
            <a:gdLst/>
            <a:ahLst/>
            <a:cxnLst/>
            <a:rect l="l" t="t" r="r" b="b"/>
            <a:pathLst>
              <a:path w="5119" h="4027" extrusionOk="0">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3"/>
          <p:cNvSpPr/>
          <p:nvPr/>
        </p:nvSpPr>
        <p:spPr>
          <a:xfrm rot="1302955">
            <a:off x="659821" y="3202837"/>
            <a:ext cx="974959" cy="725660"/>
          </a:xfrm>
          <a:custGeom>
            <a:avLst/>
            <a:gdLst/>
            <a:ahLst/>
            <a:cxnLst/>
            <a:rect l="l" t="t" r="r" b="b"/>
            <a:pathLst>
              <a:path w="17540" h="13055" extrusionOk="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1899087" y="5384299"/>
            <a:ext cx="613751" cy="473125"/>
          </a:xfrm>
          <a:custGeom>
            <a:avLst/>
            <a:gdLst/>
            <a:ahLst/>
            <a:cxnLst/>
            <a:rect l="l" t="t" r="r" b="b"/>
            <a:pathLst>
              <a:path w="11042" h="8512" extrusionOk="0">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637454" y="4939967"/>
            <a:ext cx="565839" cy="1211495"/>
          </a:xfrm>
          <a:custGeom>
            <a:avLst/>
            <a:gdLst/>
            <a:ahLst/>
            <a:cxnLst/>
            <a:rect l="l" t="t" r="r" b="b"/>
            <a:pathLst>
              <a:path w="10180" h="21796" extrusionOk="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6146308" y="5024495"/>
            <a:ext cx="505085" cy="680896"/>
          </a:xfrm>
          <a:custGeom>
            <a:avLst/>
            <a:gdLst/>
            <a:ahLst/>
            <a:cxnLst/>
            <a:rect l="l" t="t" r="r" b="b"/>
            <a:pathLst>
              <a:path w="9087" h="12250" extrusionOk="0">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3356645" y="5745478"/>
            <a:ext cx="198265" cy="156689"/>
          </a:xfrm>
          <a:custGeom>
            <a:avLst/>
            <a:gdLst/>
            <a:ahLst/>
            <a:cxnLst/>
            <a:rect l="l" t="t" r="r" b="b"/>
            <a:pathLst>
              <a:path w="3567" h="2819" extrusionOk="0">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1302955">
            <a:off x="946484" y="4084549"/>
            <a:ext cx="284539" cy="223785"/>
          </a:xfrm>
          <a:custGeom>
            <a:avLst/>
            <a:gdLst/>
            <a:ahLst/>
            <a:cxnLst/>
            <a:rect l="l" t="t" r="r" b="b"/>
            <a:pathLst>
              <a:path w="5119" h="4026" extrusionOk="0">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3814210">
            <a:off x="1225108" y="3646517"/>
            <a:ext cx="588177" cy="281360"/>
          </a:xfrm>
          <a:custGeom>
            <a:avLst/>
            <a:gdLst/>
            <a:ahLst/>
            <a:cxnLst/>
            <a:rect l="l" t="t" r="r" b="b"/>
            <a:pathLst>
              <a:path w="10582" h="5062" extrusionOk="0">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827807">
            <a:off x="2118289" y="714097"/>
            <a:ext cx="469900" cy="399587"/>
          </a:xfrm>
          <a:custGeom>
            <a:avLst/>
            <a:gdLst/>
            <a:ahLst/>
            <a:cxnLst/>
            <a:rect l="l" t="t" r="r" b="b"/>
            <a:pathLst>
              <a:path w="8454" h="7189" extrusionOk="0">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1827807">
            <a:off x="4669313" y="603610"/>
            <a:ext cx="431547" cy="268521"/>
          </a:xfrm>
          <a:custGeom>
            <a:avLst/>
            <a:gdLst/>
            <a:ahLst/>
            <a:cxnLst/>
            <a:rect l="l" t="t" r="r" b="b"/>
            <a:pathLst>
              <a:path w="7764" h="4831" extrusionOk="0">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827807">
            <a:off x="1580565" y="1682633"/>
            <a:ext cx="278137" cy="616972"/>
          </a:xfrm>
          <a:custGeom>
            <a:avLst/>
            <a:gdLst/>
            <a:ahLst/>
            <a:cxnLst/>
            <a:rect l="l" t="t" r="r" b="b"/>
            <a:pathLst>
              <a:path w="5004" h="11100" extrusionOk="0">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1827807">
            <a:off x="1131934" y="1777237"/>
            <a:ext cx="198265" cy="153465"/>
          </a:xfrm>
          <a:custGeom>
            <a:avLst/>
            <a:gdLst/>
            <a:ahLst/>
            <a:cxnLst/>
            <a:rect l="l" t="t" r="r" b="b"/>
            <a:pathLst>
              <a:path w="3567" h="2761" extrusionOk="0">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827807">
            <a:off x="5140887" y="896503"/>
            <a:ext cx="380467" cy="511476"/>
          </a:xfrm>
          <a:custGeom>
            <a:avLst/>
            <a:gdLst/>
            <a:ahLst/>
            <a:cxnLst/>
            <a:rect l="l" t="t" r="r" b="b"/>
            <a:pathLst>
              <a:path w="6845" h="9202" extrusionOk="0">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827807">
            <a:off x="1258590" y="1039597"/>
            <a:ext cx="1141121" cy="811903"/>
          </a:xfrm>
          <a:custGeom>
            <a:avLst/>
            <a:gdLst/>
            <a:ahLst/>
            <a:cxnLst/>
            <a:rect l="l" t="t" r="r" b="b"/>
            <a:pathLst>
              <a:path w="20530" h="14607" extrusionOk="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1827807">
            <a:off x="4311492" y="910218"/>
            <a:ext cx="847141" cy="569004"/>
          </a:xfrm>
          <a:custGeom>
            <a:avLst/>
            <a:gdLst/>
            <a:ahLst/>
            <a:cxnLst/>
            <a:rect l="l" t="t" r="r" b="b"/>
            <a:pathLst>
              <a:path w="15241" h="10237" extrusionOk="0">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3"/>
          <p:cNvSpPr/>
          <p:nvPr/>
        </p:nvSpPr>
        <p:spPr>
          <a:xfrm rot="1827807">
            <a:off x="2188405" y="1615526"/>
            <a:ext cx="236561" cy="236617"/>
          </a:xfrm>
          <a:custGeom>
            <a:avLst/>
            <a:gdLst/>
            <a:ahLst/>
            <a:cxnLst/>
            <a:rect l="l" t="t" r="r" b="b"/>
            <a:pathLst>
              <a:path w="4256" h="4257" extrusionOk="0">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3"/>
          <p:cNvSpPr/>
          <p:nvPr/>
        </p:nvSpPr>
        <p:spPr>
          <a:xfrm rot="-1238213">
            <a:off x="10100280" y="1655304"/>
            <a:ext cx="843865" cy="559445"/>
          </a:xfrm>
          <a:custGeom>
            <a:avLst/>
            <a:gdLst/>
            <a:ahLst/>
            <a:cxnLst/>
            <a:rect l="l" t="t" r="r" b="b"/>
            <a:pathLst>
              <a:path w="15182" h="10065" extrusionOk="0">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3"/>
          <p:cNvSpPr/>
          <p:nvPr/>
        </p:nvSpPr>
        <p:spPr>
          <a:xfrm rot="-1238213">
            <a:off x="9327319" y="1906405"/>
            <a:ext cx="508253" cy="239787"/>
          </a:xfrm>
          <a:custGeom>
            <a:avLst/>
            <a:gdLst/>
            <a:ahLst/>
            <a:cxnLst/>
            <a:rect l="l" t="t" r="r" b="b"/>
            <a:pathLst>
              <a:path w="9144" h="4314" extrusionOk="0">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rot="-1238213">
            <a:off x="8937133" y="900560"/>
            <a:ext cx="604191" cy="815129"/>
          </a:xfrm>
          <a:custGeom>
            <a:avLst/>
            <a:gdLst/>
            <a:ahLst/>
            <a:cxnLst/>
            <a:rect l="l" t="t" r="r" b="b"/>
            <a:pathLst>
              <a:path w="10870" h="14665" extrusionOk="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rot="-1238213">
            <a:off x="9434345" y="1168410"/>
            <a:ext cx="1026068" cy="466733"/>
          </a:xfrm>
          <a:custGeom>
            <a:avLst/>
            <a:gdLst/>
            <a:ahLst/>
            <a:cxnLst/>
            <a:rect l="l" t="t" r="r" b="b"/>
            <a:pathLst>
              <a:path w="18460" h="8397" extrusionOk="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rot="-1238213">
            <a:off x="8547982" y="1437959"/>
            <a:ext cx="383636" cy="543493"/>
          </a:xfrm>
          <a:custGeom>
            <a:avLst/>
            <a:gdLst/>
            <a:ahLst/>
            <a:cxnLst/>
            <a:rect l="l" t="t" r="r" b="b"/>
            <a:pathLst>
              <a:path w="6902" h="9778" extrusionOk="0">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rot="-1238213">
            <a:off x="8561273" y="1088864"/>
            <a:ext cx="284531" cy="223833"/>
          </a:xfrm>
          <a:custGeom>
            <a:avLst/>
            <a:gdLst/>
            <a:ahLst/>
            <a:cxnLst/>
            <a:rect l="l" t="t" r="r" b="b"/>
            <a:pathLst>
              <a:path w="5119" h="4027" extrusionOk="0">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a:off x="3419636" y="5024499"/>
            <a:ext cx="345155" cy="465296"/>
          </a:xfrm>
          <a:custGeom>
            <a:avLst/>
            <a:gdLst/>
            <a:ahLst/>
            <a:cxnLst/>
            <a:rect l="l" t="t" r="r" b="b"/>
            <a:pathLst>
              <a:path w="9087" h="12250" extrusionOk="0">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8213">
            <a:off x="7108586" y="1380679"/>
            <a:ext cx="540269" cy="313268"/>
          </a:xfrm>
          <a:custGeom>
            <a:avLst/>
            <a:gdLst/>
            <a:ahLst/>
            <a:cxnLst/>
            <a:rect l="l" t="t" r="r" b="b"/>
            <a:pathLst>
              <a:path w="9720" h="5636" extrusionOk="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8213">
            <a:off x="6932701" y="1349593"/>
            <a:ext cx="223833" cy="191873"/>
          </a:xfrm>
          <a:custGeom>
            <a:avLst/>
            <a:gdLst/>
            <a:ahLst/>
            <a:cxnLst/>
            <a:rect l="l" t="t" r="r" b="b"/>
            <a:pathLst>
              <a:path w="4027" h="3452" extrusionOk="0">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658652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76067" y="2655767"/>
            <a:ext cx="8640000" cy="1546400"/>
          </a:xfrm>
          <a:prstGeom prst="rect">
            <a:avLst/>
          </a:prstGeom>
        </p:spPr>
        <p:txBody>
          <a:bodyPr spcFirstLastPara="1" wrap="square" lIns="0" tIns="0" rIns="0" bIns="0" anchor="ctr" anchorCtr="0">
            <a:noAutofit/>
          </a:bodyPr>
          <a:lstStyle>
            <a:lvl1pPr lvl="0" algn="ctr">
              <a:spcBef>
                <a:spcPts val="0"/>
              </a:spcBef>
              <a:spcAft>
                <a:spcPts val="0"/>
              </a:spcAft>
              <a:buClr>
                <a:schemeClr val="lt1"/>
              </a:buClr>
              <a:buSzPts val="6000"/>
              <a:buNone/>
              <a:defRPr sz="8000">
                <a:solidFill>
                  <a:schemeClr val="lt1"/>
                </a:solidFill>
              </a:defRPr>
            </a:lvl1pPr>
            <a:lvl2pPr lvl="1" algn="ctr">
              <a:spcBef>
                <a:spcPts val="0"/>
              </a:spcBef>
              <a:spcAft>
                <a:spcPts val="0"/>
              </a:spcAft>
              <a:buClr>
                <a:schemeClr val="lt1"/>
              </a:buClr>
              <a:buSzPts val="6000"/>
              <a:buNone/>
              <a:defRPr sz="8000">
                <a:solidFill>
                  <a:schemeClr val="lt1"/>
                </a:solidFill>
              </a:defRPr>
            </a:lvl2pPr>
            <a:lvl3pPr lvl="2" algn="ctr">
              <a:spcBef>
                <a:spcPts val="0"/>
              </a:spcBef>
              <a:spcAft>
                <a:spcPts val="0"/>
              </a:spcAft>
              <a:buClr>
                <a:schemeClr val="lt1"/>
              </a:buClr>
              <a:buSzPts val="6000"/>
              <a:buNone/>
              <a:defRPr sz="8000">
                <a:solidFill>
                  <a:schemeClr val="lt1"/>
                </a:solidFill>
              </a:defRPr>
            </a:lvl3pPr>
            <a:lvl4pPr lvl="3" algn="ctr">
              <a:spcBef>
                <a:spcPts val="0"/>
              </a:spcBef>
              <a:spcAft>
                <a:spcPts val="0"/>
              </a:spcAft>
              <a:buClr>
                <a:schemeClr val="lt1"/>
              </a:buClr>
              <a:buSzPts val="6000"/>
              <a:buNone/>
              <a:defRPr sz="8000">
                <a:solidFill>
                  <a:schemeClr val="lt1"/>
                </a:solidFill>
              </a:defRPr>
            </a:lvl4pPr>
            <a:lvl5pPr lvl="4" algn="ctr">
              <a:spcBef>
                <a:spcPts val="0"/>
              </a:spcBef>
              <a:spcAft>
                <a:spcPts val="0"/>
              </a:spcAft>
              <a:buClr>
                <a:schemeClr val="lt1"/>
              </a:buClr>
              <a:buSzPts val="6000"/>
              <a:buNone/>
              <a:defRPr sz="8000">
                <a:solidFill>
                  <a:schemeClr val="lt1"/>
                </a:solidFill>
              </a:defRPr>
            </a:lvl5pPr>
            <a:lvl6pPr lvl="5" algn="ctr">
              <a:spcBef>
                <a:spcPts val="0"/>
              </a:spcBef>
              <a:spcAft>
                <a:spcPts val="0"/>
              </a:spcAft>
              <a:buClr>
                <a:schemeClr val="lt1"/>
              </a:buClr>
              <a:buSzPts val="6000"/>
              <a:buNone/>
              <a:defRPr sz="8000">
                <a:solidFill>
                  <a:schemeClr val="lt1"/>
                </a:solidFill>
              </a:defRPr>
            </a:lvl6pPr>
            <a:lvl7pPr lvl="6" algn="ctr">
              <a:spcBef>
                <a:spcPts val="0"/>
              </a:spcBef>
              <a:spcAft>
                <a:spcPts val="0"/>
              </a:spcAft>
              <a:buClr>
                <a:schemeClr val="lt1"/>
              </a:buClr>
              <a:buSzPts val="6000"/>
              <a:buNone/>
              <a:defRPr sz="8000">
                <a:solidFill>
                  <a:schemeClr val="lt1"/>
                </a:solidFill>
              </a:defRPr>
            </a:lvl7pPr>
            <a:lvl8pPr lvl="7" algn="ctr">
              <a:spcBef>
                <a:spcPts val="0"/>
              </a:spcBef>
              <a:spcAft>
                <a:spcPts val="0"/>
              </a:spcAft>
              <a:buClr>
                <a:schemeClr val="lt1"/>
              </a:buClr>
              <a:buSzPts val="6000"/>
              <a:buNone/>
              <a:defRPr sz="8000">
                <a:solidFill>
                  <a:schemeClr val="lt1"/>
                </a:solidFill>
              </a:defRPr>
            </a:lvl8pPr>
            <a:lvl9pPr lvl="8" algn="ctr">
              <a:spcBef>
                <a:spcPts val="0"/>
              </a:spcBef>
              <a:spcAft>
                <a:spcPts val="0"/>
              </a:spcAft>
              <a:buClr>
                <a:schemeClr val="lt1"/>
              </a:buClr>
              <a:buSzPts val="6000"/>
              <a:buNone/>
              <a:defRPr sz="8000">
                <a:solidFill>
                  <a:schemeClr val="lt1"/>
                </a:solidFill>
              </a:defRPr>
            </a:lvl9pPr>
          </a:lstStyle>
          <a:p>
            <a:endParaRPr/>
          </a:p>
        </p:txBody>
      </p:sp>
      <p:sp>
        <p:nvSpPr>
          <p:cNvPr id="11" name="Google Shape;11;p2"/>
          <p:cNvSpPr/>
          <p:nvPr/>
        </p:nvSpPr>
        <p:spPr>
          <a:xfrm>
            <a:off x="10425399" y="5706232"/>
            <a:ext cx="316491" cy="313267"/>
          </a:xfrm>
          <a:custGeom>
            <a:avLst/>
            <a:gdLst/>
            <a:ahLst/>
            <a:cxnLst/>
            <a:rect l="l" t="t" r="r" b="b"/>
            <a:pathLst>
              <a:path w="5694" h="5636" extrusionOk="0">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10800000" flipH="1">
            <a:off x="10946186" y="3687957"/>
            <a:ext cx="530655" cy="425212"/>
          </a:xfrm>
          <a:custGeom>
            <a:avLst/>
            <a:gdLst/>
            <a:ahLst/>
            <a:cxnLst/>
            <a:rect l="l" t="t" r="r" b="b"/>
            <a:pathLst>
              <a:path w="9547" h="7650" extrusionOk="0">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9242701" y="5565551"/>
            <a:ext cx="572228" cy="521092"/>
          </a:xfrm>
          <a:custGeom>
            <a:avLst/>
            <a:gdLst/>
            <a:ahLst/>
            <a:cxnLst/>
            <a:rect l="l" t="t" r="r" b="b"/>
            <a:pathLst>
              <a:path w="10295" h="9375" extrusionOk="0">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rot="2325191">
            <a:off x="5733885" y="5152374"/>
            <a:ext cx="287755" cy="425157"/>
          </a:xfrm>
          <a:custGeom>
            <a:avLst/>
            <a:gdLst/>
            <a:ahLst/>
            <a:cxnLst/>
            <a:rect l="l" t="t" r="r" b="b"/>
            <a:pathLst>
              <a:path w="5177" h="7649" extrusionOk="0">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10800000" flipH="1">
            <a:off x="10639367" y="3141406"/>
            <a:ext cx="1147517" cy="473125"/>
          </a:xfrm>
          <a:custGeom>
            <a:avLst/>
            <a:gdLst/>
            <a:ahLst/>
            <a:cxnLst/>
            <a:rect l="l" t="t" r="r" b="b"/>
            <a:pathLst>
              <a:path w="20645" h="8512" extrusionOk="0">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9306621" y="4779271"/>
            <a:ext cx="978152" cy="955752"/>
          </a:xfrm>
          <a:custGeom>
            <a:avLst/>
            <a:gdLst/>
            <a:ahLst/>
            <a:cxnLst/>
            <a:rect l="l" t="t" r="r" b="b"/>
            <a:pathLst>
              <a:path w="17598" h="17195" extrusionOk="0">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rot="-1227644">
            <a:off x="6651413" y="5711886"/>
            <a:ext cx="284531" cy="223833"/>
          </a:xfrm>
          <a:custGeom>
            <a:avLst/>
            <a:gdLst/>
            <a:ahLst/>
            <a:cxnLst/>
            <a:rect l="l" t="t" r="r" b="b"/>
            <a:pathLst>
              <a:path w="5119" h="4027" extrusionOk="0">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rot="1302955">
            <a:off x="659821" y="3202837"/>
            <a:ext cx="974959" cy="725660"/>
          </a:xfrm>
          <a:custGeom>
            <a:avLst/>
            <a:gdLst/>
            <a:ahLst/>
            <a:cxnLst/>
            <a:rect l="l" t="t" r="r" b="b"/>
            <a:pathLst>
              <a:path w="17540" h="13055" extrusionOk="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899087" y="5384299"/>
            <a:ext cx="613749" cy="473124"/>
          </a:xfrm>
          <a:custGeom>
            <a:avLst/>
            <a:gdLst/>
            <a:ahLst/>
            <a:cxnLst/>
            <a:rect l="l" t="t" r="r" b="b"/>
            <a:pathLst>
              <a:path w="11042" h="8512" extrusionOk="0">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637454" y="4939967"/>
            <a:ext cx="565836" cy="1211491"/>
          </a:xfrm>
          <a:custGeom>
            <a:avLst/>
            <a:gdLst/>
            <a:ahLst/>
            <a:cxnLst/>
            <a:rect l="l" t="t" r="r" b="b"/>
            <a:pathLst>
              <a:path w="10180" h="21796" extrusionOk="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146308" y="5024495"/>
            <a:ext cx="505085" cy="680896"/>
          </a:xfrm>
          <a:custGeom>
            <a:avLst/>
            <a:gdLst/>
            <a:ahLst/>
            <a:cxnLst/>
            <a:rect l="l" t="t" r="r" b="b"/>
            <a:pathLst>
              <a:path w="9087" h="12250" extrusionOk="0">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3356645" y="5745478"/>
            <a:ext cx="198265" cy="156689"/>
          </a:xfrm>
          <a:custGeom>
            <a:avLst/>
            <a:gdLst/>
            <a:ahLst/>
            <a:cxnLst/>
            <a:rect l="l" t="t" r="r" b="b"/>
            <a:pathLst>
              <a:path w="3567" h="2819" extrusionOk="0">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rot="1302955">
            <a:off x="946484" y="4084549"/>
            <a:ext cx="284539" cy="223785"/>
          </a:xfrm>
          <a:custGeom>
            <a:avLst/>
            <a:gdLst/>
            <a:ahLst/>
            <a:cxnLst/>
            <a:rect l="l" t="t" r="r" b="b"/>
            <a:pathLst>
              <a:path w="5119" h="4026" extrusionOk="0">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3814210">
            <a:off x="1225108" y="3646517"/>
            <a:ext cx="588177" cy="281360"/>
          </a:xfrm>
          <a:custGeom>
            <a:avLst/>
            <a:gdLst/>
            <a:ahLst/>
            <a:cxnLst/>
            <a:rect l="l" t="t" r="r" b="b"/>
            <a:pathLst>
              <a:path w="10582" h="5062" extrusionOk="0">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1827790">
            <a:off x="2118291" y="714096"/>
            <a:ext cx="469896" cy="399584"/>
          </a:xfrm>
          <a:custGeom>
            <a:avLst/>
            <a:gdLst/>
            <a:ahLst/>
            <a:cxnLst/>
            <a:rect l="l" t="t" r="r" b="b"/>
            <a:pathLst>
              <a:path w="8454" h="7189" extrusionOk="0">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rot="1827807">
            <a:off x="4669313" y="603610"/>
            <a:ext cx="431547" cy="268521"/>
          </a:xfrm>
          <a:custGeom>
            <a:avLst/>
            <a:gdLst/>
            <a:ahLst/>
            <a:cxnLst/>
            <a:rect l="l" t="t" r="r" b="b"/>
            <a:pathLst>
              <a:path w="7764" h="4831" extrusionOk="0">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rot="1827790">
            <a:off x="1580567" y="1682632"/>
            <a:ext cx="278136" cy="616968"/>
          </a:xfrm>
          <a:custGeom>
            <a:avLst/>
            <a:gdLst/>
            <a:ahLst/>
            <a:cxnLst/>
            <a:rect l="l" t="t" r="r" b="b"/>
            <a:pathLst>
              <a:path w="5004" h="11100" extrusionOk="0">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rot="1827790">
            <a:off x="1131935" y="1777236"/>
            <a:ext cx="198264" cy="153464"/>
          </a:xfrm>
          <a:custGeom>
            <a:avLst/>
            <a:gdLst/>
            <a:ahLst/>
            <a:cxnLst/>
            <a:rect l="l" t="t" r="r" b="b"/>
            <a:pathLst>
              <a:path w="3567" h="2761" extrusionOk="0">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rot="1827807">
            <a:off x="5140887" y="896503"/>
            <a:ext cx="380467" cy="511476"/>
          </a:xfrm>
          <a:custGeom>
            <a:avLst/>
            <a:gdLst/>
            <a:ahLst/>
            <a:cxnLst/>
            <a:rect l="l" t="t" r="r" b="b"/>
            <a:pathLst>
              <a:path w="6845" h="9202" extrusionOk="0">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rot="1827790">
            <a:off x="1258596" y="1039593"/>
            <a:ext cx="1141113" cy="811897"/>
          </a:xfrm>
          <a:custGeom>
            <a:avLst/>
            <a:gdLst/>
            <a:ahLst/>
            <a:cxnLst/>
            <a:rect l="l" t="t" r="r" b="b"/>
            <a:pathLst>
              <a:path w="20530" h="14607" extrusionOk="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rot="1827807">
            <a:off x="4311492" y="910218"/>
            <a:ext cx="847141" cy="569004"/>
          </a:xfrm>
          <a:custGeom>
            <a:avLst/>
            <a:gdLst/>
            <a:ahLst/>
            <a:cxnLst/>
            <a:rect l="l" t="t" r="r" b="b"/>
            <a:pathLst>
              <a:path w="15241" h="10237" extrusionOk="0">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rot="1827790">
            <a:off x="2188405" y="1615525"/>
            <a:ext cx="236560" cy="236616"/>
          </a:xfrm>
          <a:custGeom>
            <a:avLst/>
            <a:gdLst/>
            <a:ahLst/>
            <a:cxnLst/>
            <a:rect l="l" t="t" r="r" b="b"/>
            <a:pathLst>
              <a:path w="4256" h="4257" extrusionOk="0">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rot="-1238213">
            <a:off x="7108586" y="1380679"/>
            <a:ext cx="540269" cy="313268"/>
          </a:xfrm>
          <a:custGeom>
            <a:avLst/>
            <a:gdLst/>
            <a:ahLst/>
            <a:cxnLst/>
            <a:rect l="l" t="t" r="r" b="b"/>
            <a:pathLst>
              <a:path w="9720" h="5636" extrusionOk="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rot="-1238203">
            <a:off x="10100279" y="1655306"/>
            <a:ext cx="843868" cy="559447"/>
          </a:xfrm>
          <a:custGeom>
            <a:avLst/>
            <a:gdLst/>
            <a:ahLst/>
            <a:cxnLst/>
            <a:rect l="l" t="t" r="r" b="b"/>
            <a:pathLst>
              <a:path w="15182" h="10065" extrusionOk="0">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rot="-1238203">
            <a:off x="9327319" y="1906405"/>
            <a:ext cx="508255" cy="239787"/>
          </a:xfrm>
          <a:custGeom>
            <a:avLst/>
            <a:gdLst/>
            <a:ahLst/>
            <a:cxnLst/>
            <a:rect l="l" t="t" r="r" b="b"/>
            <a:pathLst>
              <a:path w="9144" h="4314" extrusionOk="0">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rot="-1238203">
            <a:off x="8937132" y="900560"/>
            <a:ext cx="604192" cy="815131"/>
          </a:xfrm>
          <a:custGeom>
            <a:avLst/>
            <a:gdLst/>
            <a:ahLst/>
            <a:cxnLst/>
            <a:rect l="l" t="t" r="r" b="b"/>
            <a:pathLst>
              <a:path w="10870" h="14665" extrusionOk="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rot="-1238203">
            <a:off x="9434345" y="1168411"/>
            <a:ext cx="1026071" cy="466735"/>
          </a:xfrm>
          <a:custGeom>
            <a:avLst/>
            <a:gdLst/>
            <a:ahLst/>
            <a:cxnLst/>
            <a:rect l="l" t="t" r="r" b="b"/>
            <a:pathLst>
              <a:path w="18460" h="8397" extrusionOk="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rot="-1238213">
            <a:off x="6932701" y="1349593"/>
            <a:ext cx="223833" cy="191873"/>
          </a:xfrm>
          <a:custGeom>
            <a:avLst/>
            <a:gdLst/>
            <a:ahLst/>
            <a:cxnLst/>
            <a:rect l="l" t="t" r="r" b="b"/>
            <a:pathLst>
              <a:path w="4027" h="3452" extrusionOk="0">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rot="-1238203">
            <a:off x="8547980" y="1437961"/>
            <a:ext cx="383637" cy="543495"/>
          </a:xfrm>
          <a:custGeom>
            <a:avLst/>
            <a:gdLst/>
            <a:ahLst/>
            <a:cxnLst/>
            <a:rect l="l" t="t" r="r" b="b"/>
            <a:pathLst>
              <a:path w="6902" h="9778" extrusionOk="0">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rot="-1238203">
            <a:off x="8561274" y="1088863"/>
            <a:ext cx="284532" cy="223835"/>
          </a:xfrm>
          <a:custGeom>
            <a:avLst/>
            <a:gdLst/>
            <a:ahLst/>
            <a:cxnLst/>
            <a:rect l="l" t="t" r="r" b="b"/>
            <a:pathLst>
              <a:path w="5119" h="4027" extrusionOk="0">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419636" y="5024499"/>
            <a:ext cx="345155" cy="465296"/>
          </a:xfrm>
          <a:custGeom>
            <a:avLst/>
            <a:gdLst/>
            <a:ahLst/>
            <a:cxnLst/>
            <a:rect l="l" t="t" r="r" b="b"/>
            <a:pathLst>
              <a:path w="9087" h="12250" extrusionOk="0">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378799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45"/>
        <p:cNvGrpSpPr/>
        <p:nvPr/>
      </p:nvGrpSpPr>
      <p:grpSpPr>
        <a:xfrm>
          <a:off x="0" y="0"/>
          <a:ext cx="0" cy="0"/>
          <a:chOff x="0" y="0"/>
          <a:chExt cx="0" cy="0"/>
        </a:xfrm>
      </p:grpSpPr>
      <p:sp>
        <p:nvSpPr>
          <p:cNvPr id="146" name="Google Shape;146;p6"/>
          <p:cNvSpPr/>
          <p:nvPr/>
        </p:nvSpPr>
        <p:spPr>
          <a:xfrm>
            <a:off x="11675176" y="6419815"/>
            <a:ext cx="235029" cy="232635"/>
          </a:xfrm>
          <a:custGeom>
            <a:avLst/>
            <a:gdLst/>
            <a:ahLst/>
            <a:cxnLst/>
            <a:rect l="l" t="t" r="r" b="b"/>
            <a:pathLst>
              <a:path w="5694" h="5636" extrusionOk="0">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6"/>
          <p:cNvSpPr/>
          <p:nvPr/>
        </p:nvSpPr>
        <p:spPr>
          <a:xfrm>
            <a:off x="11455828" y="210755"/>
            <a:ext cx="401209" cy="232635"/>
          </a:xfrm>
          <a:custGeom>
            <a:avLst/>
            <a:gdLst/>
            <a:ahLst/>
            <a:cxnLst/>
            <a:rect l="l" t="t" r="r" b="b"/>
            <a:pathLst>
              <a:path w="9720" h="5636" extrusionOk="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6"/>
          <p:cNvSpPr/>
          <p:nvPr/>
        </p:nvSpPr>
        <p:spPr>
          <a:xfrm>
            <a:off x="635196" y="5496456"/>
            <a:ext cx="723993" cy="538867"/>
          </a:xfrm>
          <a:custGeom>
            <a:avLst/>
            <a:gdLst/>
            <a:ahLst/>
            <a:cxnLst/>
            <a:rect l="l" t="t" r="r" b="b"/>
            <a:pathLst>
              <a:path w="17540" h="13055" extrusionOk="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6"/>
          <p:cNvSpPr/>
          <p:nvPr/>
        </p:nvSpPr>
        <p:spPr>
          <a:xfrm>
            <a:off x="587728" y="419180"/>
            <a:ext cx="348953" cy="296737"/>
          </a:xfrm>
          <a:custGeom>
            <a:avLst/>
            <a:gdLst/>
            <a:ahLst/>
            <a:cxnLst/>
            <a:rect l="l" t="t" r="r" b="b"/>
            <a:pathLst>
              <a:path w="8454" h="7189" extrusionOk="0">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6"/>
          <p:cNvSpPr/>
          <p:nvPr/>
        </p:nvSpPr>
        <p:spPr>
          <a:xfrm>
            <a:off x="1109917" y="203177"/>
            <a:ext cx="320472" cy="199408"/>
          </a:xfrm>
          <a:custGeom>
            <a:avLst/>
            <a:gdLst/>
            <a:ahLst/>
            <a:cxnLst/>
            <a:rect l="l" t="t" r="r" b="b"/>
            <a:pathLst>
              <a:path w="7764" h="4831" extrusionOk="0">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6"/>
          <p:cNvSpPr/>
          <p:nvPr/>
        </p:nvSpPr>
        <p:spPr>
          <a:xfrm>
            <a:off x="628056" y="6096991"/>
            <a:ext cx="455777" cy="351347"/>
          </a:xfrm>
          <a:custGeom>
            <a:avLst/>
            <a:gdLst/>
            <a:ahLst/>
            <a:cxnLst/>
            <a:rect l="l" t="t" r="r" b="b"/>
            <a:pathLst>
              <a:path w="11042" h="8512" extrusionOk="0">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6"/>
          <p:cNvSpPr/>
          <p:nvPr/>
        </p:nvSpPr>
        <p:spPr>
          <a:xfrm>
            <a:off x="658930" y="1266547"/>
            <a:ext cx="206548" cy="458171"/>
          </a:xfrm>
          <a:custGeom>
            <a:avLst/>
            <a:gdLst/>
            <a:ahLst/>
            <a:cxnLst/>
            <a:rect l="l" t="t" r="r" b="b"/>
            <a:pathLst>
              <a:path w="5004" h="11100" extrusionOk="0">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6"/>
          <p:cNvSpPr/>
          <p:nvPr/>
        </p:nvSpPr>
        <p:spPr>
          <a:xfrm>
            <a:off x="11373691" y="5185478"/>
            <a:ext cx="394068" cy="315767"/>
          </a:xfrm>
          <a:custGeom>
            <a:avLst/>
            <a:gdLst/>
            <a:ahLst/>
            <a:cxnLst/>
            <a:rect l="l" t="t" r="r" b="b"/>
            <a:pathLst>
              <a:path w="9547" h="7650" extrusionOk="0">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6"/>
          <p:cNvSpPr/>
          <p:nvPr/>
        </p:nvSpPr>
        <p:spPr>
          <a:xfrm>
            <a:off x="1176374" y="5767025"/>
            <a:ext cx="420196" cy="899667"/>
          </a:xfrm>
          <a:custGeom>
            <a:avLst/>
            <a:gdLst/>
            <a:ahLst/>
            <a:cxnLst/>
            <a:rect l="l" t="t" r="r" b="b"/>
            <a:pathLst>
              <a:path w="10180" h="21796" extrusionOk="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6"/>
          <p:cNvSpPr/>
          <p:nvPr/>
        </p:nvSpPr>
        <p:spPr>
          <a:xfrm>
            <a:off x="1788796" y="5843015"/>
            <a:ext cx="375081" cy="505639"/>
          </a:xfrm>
          <a:custGeom>
            <a:avLst/>
            <a:gdLst/>
            <a:ahLst/>
            <a:cxnLst/>
            <a:rect l="l" t="t" r="r" b="b"/>
            <a:pathLst>
              <a:path w="9087" h="12250" extrusionOk="0">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6"/>
          <p:cNvSpPr/>
          <p:nvPr/>
        </p:nvSpPr>
        <p:spPr>
          <a:xfrm>
            <a:off x="10796891" y="6315345"/>
            <a:ext cx="424943" cy="386969"/>
          </a:xfrm>
          <a:custGeom>
            <a:avLst/>
            <a:gdLst/>
            <a:ahLst/>
            <a:cxnLst/>
            <a:rect l="l" t="t" r="r" b="b"/>
            <a:pathLst>
              <a:path w="10295" h="9375" extrusionOk="0">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6"/>
          <p:cNvSpPr/>
          <p:nvPr/>
        </p:nvSpPr>
        <p:spPr>
          <a:xfrm>
            <a:off x="10431346" y="6208562"/>
            <a:ext cx="213689" cy="315725"/>
          </a:xfrm>
          <a:custGeom>
            <a:avLst/>
            <a:gdLst/>
            <a:ahLst/>
            <a:cxnLst/>
            <a:rect l="l" t="t" r="r" b="b"/>
            <a:pathLst>
              <a:path w="5177" h="7649" extrusionOk="0">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6"/>
          <p:cNvSpPr/>
          <p:nvPr/>
        </p:nvSpPr>
        <p:spPr>
          <a:xfrm>
            <a:off x="11145844" y="5555771"/>
            <a:ext cx="852157" cy="351347"/>
          </a:xfrm>
          <a:custGeom>
            <a:avLst/>
            <a:gdLst/>
            <a:ahLst/>
            <a:cxnLst/>
            <a:rect l="l" t="t" r="r" b="b"/>
            <a:pathLst>
              <a:path w="20645" h="8512" extrusionOk="0">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6"/>
          <p:cNvSpPr/>
          <p:nvPr/>
        </p:nvSpPr>
        <p:spPr>
          <a:xfrm>
            <a:off x="10844360" y="5731444"/>
            <a:ext cx="726387" cy="709752"/>
          </a:xfrm>
          <a:custGeom>
            <a:avLst/>
            <a:gdLst/>
            <a:ahLst/>
            <a:cxnLst/>
            <a:rect l="l" t="t" r="r" b="b"/>
            <a:pathLst>
              <a:path w="17598" h="17195" extrusionOk="0">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6"/>
          <p:cNvSpPr/>
          <p:nvPr/>
        </p:nvSpPr>
        <p:spPr>
          <a:xfrm>
            <a:off x="10533423" y="5921318"/>
            <a:ext cx="211295" cy="166221"/>
          </a:xfrm>
          <a:custGeom>
            <a:avLst/>
            <a:gdLst/>
            <a:ahLst/>
            <a:cxnLst/>
            <a:rect l="l" t="t" r="r" b="b"/>
            <a:pathLst>
              <a:path w="5119" h="4027" extrusionOk="0">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6"/>
          <p:cNvSpPr/>
          <p:nvPr/>
        </p:nvSpPr>
        <p:spPr>
          <a:xfrm>
            <a:off x="1710453" y="6365207"/>
            <a:ext cx="147233" cy="116359"/>
          </a:xfrm>
          <a:custGeom>
            <a:avLst/>
            <a:gdLst/>
            <a:ahLst/>
            <a:cxnLst/>
            <a:rect l="l" t="t" r="r" b="b"/>
            <a:pathLst>
              <a:path w="3567" h="2819" extrusionOk="0">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6"/>
          <p:cNvSpPr/>
          <p:nvPr/>
        </p:nvSpPr>
        <p:spPr>
          <a:xfrm>
            <a:off x="324217" y="1534804"/>
            <a:ext cx="147233" cy="113965"/>
          </a:xfrm>
          <a:custGeom>
            <a:avLst/>
            <a:gdLst/>
            <a:ahLst/>
            <a:cxnLst/>
            <a:rect l="l" t="t" r="r" b="b"/>
            <a:pathLst>
              <a:path w="3567" h="2761" extrusionOk="0">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rgbClr val="4CC3F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6"/>
          <p:cNvSpPr/>
          <p:nvPr/>
        </p:nvSpPr>
        <p:spPr>
          <a:xfrm>
            <a:off x="321865" y="5688723"/>
            <a:ext cx="211295" cy="166180"/>
          </a:xfrm>
          <a:custGeom>
            <a:avLst/>
            <a:gdLst/>
            <a:ahLst/>
            <a:cxnLst/>
            <a:rect l="l" t="t" r="r" b="b"/>
            <a:pathLst>
              <a:path w="5119" h="4026" extrusionOk="0">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6"/>
          <p:cNvSpPr/>
          <p:nvPr/>
        </p:nvSpPr>
        <p:spPr>
          <a:xfrm>
            <a:off x="226928" y="5945051"/>
            <a:ext cx="436789" cy="208943"/>
          </a:xfrm>
          <a:custGeom>
            <a:avLst/>
            <a:gdLst/>
            <a:ahLst/>
            <a:cxnLst/>
            <a:rect l="l" t="t" r="r" b="b"/>
            <a:pathLst>
              <a:path w="10582" h="5062" extrusionOk="0">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6"/>
          <p:cNvSpPr/>
          <p:nvPr/>
        </p:nvSpPr>
        <p:spPr>
          <a:xfrm>
            <a:off x="11358538" y="1074758"/>
            <a:ext cx="626663" cy="415449"/>
          </a:xfrm>
          <a:custGeom>
            <a:avLst/>
            <a:gdLst/>
            <a:ahLst/>
            <a:cxnLst/>
            <a:rect l="l" t="t" r="r" b="b"/>
            <a:pathLst>
              <a:path w="15182" h="10065" extrusionOk="0">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6"/>
          <p:cNvSpPr/>
          <p:nvPr/>
        </p:nvSpPr>
        <p:spPr>
          <a:xfrm>
            <a:off x="10805473" y="1010655"/>
            <a:ext cx="377433" cy="178068"/>
          </a:xfrm>
          <a:custGeom>
            <a:avLst/>
            <a:gdLst/>
            <a:ahLst/>
            <a:cxnLst/>
            <a:rect l="l" t="t" r="r" b="b"/>
            <a:pathLst>
              <a:path w="9144" h="4314" extrusionOk="0">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6"/>
          <p:cNvSpPr/>
          <p:nvPr/>
        </p:nvSpPr>
        <p:spPr>
          <a:xfrm>
            <a:off x="10719988" y="208360"/>
            <a:ext cx="448677" cy="605323"/>
          </a:xfrm>
          <a:custGeom>
            <a:avLst/>
            <a:gdLst/>
            <a:ahLst/>
            <a:cxnLst/>
            <a:rect l="l" t="t" r="r" b="b"/>
            <a:pathLst>
              <a:path w="10870" h="14665" extrusionOk="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6"/>
          <p:cNvSpPr/>
          <p:nvPr/>
        </p:nvSpPr>
        <p:spPr>
          <a:xfrm>
            <a:off x="1570400" y="210278"/>
            <a:ext cx="282539" cy="379828"/>
          </a:xfrm>
          <a:custGeom>
            <a:avLst/>
            <a:gdLst/>
            <a:ahLst/>
            <a:cxnLst/>
            <a:rect l="l" t="t" r="r" b="b"/>
            <a:pathLst>
              <a:path w="6845" h="9202" extrusionOk="0">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6"/>
          <p:cNvSpPr/>
          <p:nvPr/>
        </p:nvSpPr>
        <p:spPr>
          <a:xfrm>
            <a:off x="11030967" y="588147"/>
            <a:ext cx="761967" cy="346600"/>
          </a:xfrm>
          <a:custGeom>
            <a:avLst/>
            <a:gdLst/>
            <a:ahLst/>
            <a:cxnLst/>
            <a:rect l="l" t="t" r="r" b="b"/>
            <a:pathLst>
              <a:path w="18460" h="8397" extrusionOk="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6"/>
          <p:cNvSpPr/>
          <p:nvPr/>
        </p:nvSpPr>
        <p:spPr>
          <a:xfrm>
            <a:off x="203194" y="803712"/>
            <a:ext cx="847409" cy="602928"/>
          </a:xfrm>
          <a:custGeom>
            <a:avLst/>
            <a:gdLst/>
            <a:ahLst/>
            <a:cxnLst/>
            <a:rect l="l" t="t" r="r" b="b"/>
            <a:pathLst>
              <a:path w="20530" h="14607" extrusionOk="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6"/>
          <p:cNvSpPr/>
          <p:nvPr/>
        </p:nvSpPr>
        <p:spPr>
          <a:xfrm>
            <a:off x="1031576" y="440519"/>
            <a:ext cx="629097" cy="422549"/>
          </a:xfrm>
          <a:custGeom>
            <a:avLst/>
            <a:gdLst/>
            <a:ahLst/>
            <a:cxnLst/>
            <a:rect l="l" t="t" r="r" b="b"/>
            <a:pathLst>
              <a:path w="15241" h="10237" extrusionOk="0">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6"/>
          <p:cNvSpPr/>
          <p:nvPr/>
        </p:nvSpPr>
        <p:spPr>
          <a:xfrm>
            <a:off x="11273054" y="1207669"/>
            <a:ext cx="166221" cy="142487"/>
          </a:xfrm>
          <a:custGeom>
            <a:avLst/>
            <a:gdLst/>
            <a:ahLst/>
            <a:cxnLst/>
            <a:rect l="l" t="t" r="r" b="b"/>
            <a:pathLst>
              <a:path w="4027" h="3452" extrusionOk="0">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6"/>
          <p:cNvSpPr/>
          <p:nvPr/>
        </p:nvSpPr>
        <p:spPr>
          <a:xfrm>
            <a:off x="953274" y="1022065"/>
            <a:ext cx="175673" cy="175715"/>
          </a:xfrm>
          <a:custGeom>
            <a:avLst/>
            <a:gdLst/>
            <a:ahLst/>
            <a:cxnLst/>
            <a:rect l="l" t="t" r="r" b="b"/>
            <a:pathLst>
              <a:path w="4256" h="4257" extrusionOk="0">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6"/>
          <p:cNvSpPr/>
          <p:nvPr/>
        </p:nvSpPr>
        <p:spPr>
          <a:xfrm>
            <a:off x="10349695" y="457589"/>
            <a:ext cx="284892" cy="403603"/>
          </a:xfrm>
          <a:custGeom>
            <a:avLst/>
            <a:gdLst/>
            <a:ahLst/>
            <a:cxnLst/>
            <a:rect l="l" t="t" r="r" b="b"/>
            <a:pathLst>
              <a:path w="6902" h="9778" extrusionOk="0">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6"/>
          <p:cNvSpPr/>
          <p:nvPr/>
        </p:nvSpPr>
        <p:spPr>
          <a:xfrm>
            <a:off x="10494494" y="213108"/>
            <a:ext cx="211295" cy="166221"/>
          </a:xfrm>
          <a:custGeom>
            <a:avLst/>
            <a:gdLst/>
            <a:ahLst/>
            <a:cxnLst/>
            <a:rect l="l" t="t" r="r" b="b"/>
            <a:pathLst>
              <a:path w="5119" h="4027" extrusionOk="0">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6"/>
          <p:cNvSpPr txBox="1">
            <a:spLocks noGrp="1"/>
          </p:cNvSpPr>
          <p:nvPr>
            <p:ph type="title"/>
          </p:nvPr>
        </p:nvSpPr>
        <p:spPr>
          <a:xfrm>
            <a:off x="2009433" y="274633"/>
            <a:ext cx="8173200" cy="11432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77" name="Google Shape;177;p6"/>
          <p:cNvSpPr txBox="1">
            <a:spLocks noGrp="1"/>
          </p:cNvSpPr>
          <p:nvPr>
            <p:ph type="body" idx="1"/>
          </p:nvPr>
        </p:nvSpPr>
        <p:spPr>
          <a:xfrm>
            <a:off x="2009383" y="1600200"/>
            <a:ext cx="3967200" cy="4967600"/>
          </a:xfrm>
          <a:prstGeom prst="rect">
            <a:avLst/>
          </a:prstGeom>
        </p:spPr>
        <p:txBody>
          <a:bodyPr spcFirstLastPara="1" wrap="square" lIns="0" tIns="0" rIns="0" bIns="0"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178" name="Google Shape;178;p6"/>
          <p:cNvSpPr txBox="1">
            <a:spLocks noGrp="1"/>
          </p:cNvSpPr>
          <p:nvPr>
            <p:ph type="body" idx="2"/>
          </p:nvPr>
        </p:nvSpPr>
        <p:spPr>
          <a:xfrm>
            <a:off x="6215447" y="1600200"/>
            <a:ext cx="3967200" cy="4967600"/>
          </a:xfrm>
          <a:prstGeom prst="rect">
            <a:avLst/>
          </a:prstGeom>
        </p:spPr>
        <p:txBody>
          <a:bodyPr spcFirstLastPara="1" wrap="square" lIns="0" tIns="0" rIns="0" bIns="0"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179" name="Google Shape;179;p6"/>
          <p:cNvSpPr txBox="1">
            <a:spLocks noGrp="1"/>
          </p:cNvSpPr>
          <p:nvPr>
            <p:ph type="sldNum" idx="12"/>
          </p:nvPr>
        </p:nvSpPr>
        <p:spPr>
          <a:xfrm>
            <a:off x="5730200" y="6333135"/>
            <a:ext cx="731600" cy="5248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s-MX" smtClean="0"/>
              <a:pPr algn="ctr"/>
              <a:t>‹Nº›</a:t>
            </a:fld>
            <a:endParaRPr lang="es-MX"/>
          </a:p>
        </p:txBody>
      </p:sp>
    </p:spTree>
    <p:extLst>
      <p:ext uri="{BB962C8B-B14F-4D97-AF65-F5344CB8AC3E}">
        <p14:creationId xmlns:p14="http://schemas.microsoft.com/office/powerpoint/2010/main" val="20451444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2"/>
        </a:solidFill>
        <a:effectLst/>
      </p:bgPr>
    </p:bg>
    <p:spTree>
      <p:nvGrpSpPr>
        <p:cNvPr id="1" name="Shape 314"/>
        <p:cNvGrpSpPr/>
        <p:nvPr/>
      </p:nvGrpSpPr>
      <p:grpSpPr>
        <a:xfrm>
          <a:off x="0" y="0"/>
          <a:ext cx="0" cy="0"/>
          <a:chOff x="0" y="0"/>
          <a:chExt cx="0" cy="0"/>
        </a:xfrm>
      </p:grpSpPr>
      <p:sp>
        <p:nvSpPr>
          <p:cNvPr id="315" name="Google Shape;315;p11"/>
          <p:cNvSpPr txBox="1">
            <a:spLocks noGrp="1"/>
          </p:cNvSpPr>
          <p:nvPr>
            <p:ph type="sldNum" idx="12"/>
          </p:nvPr>
        </p:nvSpPr>
        <p:spPr>
          <a:xfrm>
            <a:off x="5730200" y="6333135"/>
            <a:ext cx="731600" cy="5248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algn="ctr"/>
            <a:fld id="{00000000-1234-1234-1234-123412341234}" type="slidenum">
              <a:rPr lang="es-MX" smtClean="0"/>
              <a:pPr algn="ctr"/>
              <a:t>‹Nº›</a:t>
            </a:fld>
            <a:endParaRPr lang="es-MX"/>
          </a:p>
        </p:txBody>
      </p:sp>
      <p:sp>
        <p:nvSpPr>
          <p:cNvPr id="316" name="Google Shape;316;p11"/>
          <p:cNvSpPr/>
          <p:nvPr/>
        </p:nvSpPr>
        <p:spPr>
          <a:xfrm>
            <a:off x="11838912" y="6505103"/>
            <a:ext cx="209065" cy="206935"/>
          </a:xfrm>
          <a:custGeom>
            <a:avLst/>
            <a:gdLst/>
            <a:ahLst/>
            <a:cxnLst/>
            <a:rect l="l" t="t" r="r" b="b"/>
            <a:pathLst>
              <a:path w="5694" h="5636" extrusionOk="0">
                <a:moveTo>
                  <a:pt x="2703" y="0"/>
                </a:moveTo>
                <a:lnTo>
                  <a:pt x="2185" y="58"/>
                </a:lnTo>
                <a:lnTo>
                  <a:pt x="1725" y="230"/>
                </a:lnTo>
                <a:lnTo>
                  <a:pt x="1323" y="460"/>
                </a:lnTo>
                <a:lnTo>
                  <a:pt x="978" y="690"/>
                </a:lnTo>
                <a:lnTo>
                  <a:pt x="690" y="1035"/>
                </a:lnTo>
                <a:lnTo>
                  <a:pt x="460" y="1380"/>
                </a:lnTo>
                <a:lnTo>
                  <a:pt x="230" y="1725"/>
                </a:lnTo>
                <a:lnTo>
                  <a:pt x="115" y="2128"/>
                </a:lnTo>
                <a:lnTo>
                  <a:pt x="58" y="2588"/>
                </a:lnTo>
                <a:lnTo>
                  <a:pt x="0" y="2991"/>
                </a:lnTo>
                <a:lnTo>
                  <a:pt x="58" y="3451"/>
                </a:lnTo>
                <a:lnTo>
                  <a:pt x="173" y="3853"/>
                </a:lnTo>
                <a:lnTo>
                  <a:pt x="403" y="4256"/>
                </a:lnTo>
                <a:lnTo>
                  <a:pt x="633" y="4601"/>
                </a:lnTo>
                <a:lnTo>
                  <a:pt x="920" y="4888"/>
                </a:lnTo>
                <a:lnTo>
                  <a:pt x="1265" y="5176"/>
                </a:lnTo>
                <a:lnTo>
                  <a:pt x="1610" y="5406"/>
                </a:lnTo>
                <a:lnTo>
                  <a:pt x="2013" y="5521"/>
                </a:lnTo>
                <a:lnTo>
                  <a:pt x="2415" y="5636"/>
                </a:lnTo>
                <a:lnTo>
                  <a:pt x="3278" y="5636"/>
                </a:lnTo>
                <a:lnTo>
                  <a:pt x="3738" y="5521"/>
                </a:lnTo>
                <a:lnTo>
                  <a:pt x="4141" y="5348"/>
                </a:lnTo>
                <a:lnTo>
                  <a:pt x="4486" y="5176"/>
                </a:lnTo>
                <a:lnTo>
                  <a:pt x="4831" y="4888"/>
                </a:lnTo>
                <a:lnTo>
                  <a:pt x="5118" y="4543"/>
                </a:lnTo>
                <a:lnTo>
                  <a:pt x="5348" y="4198"/>
                </a:lnTo>
                <a:lnTo>
                  <a:pt x="5521" y="3796"/>
                </a:lnTo>
                <a:lnTo>
                  <a:pt x="5636" y="3393"/>
                </a:lnTo>
                <a:lnTo>
                  <a:pt x="5693" y="2933"/>
                </a:lnTo>
                <a:lnTo>
                  <a:pt x="5693" y="2531"/>
                </a:lnTo>
                <a:lnTo>
                  <a:pt x="5578" y="2128"/>
                </a:lnTo>
                <a:lnTo>
                  <a:pt x="5463" y="1668"/>
                </a:lnTo>
                <a:lnTo>
                  <a:pt x="5233" y="1323"/>
                </a:lnTo>
                <a:lnTo>
                  <a:pt x="4946" y="920"/>
                </a:lnTo>
                <a:lnTo>
                  <a:pt x="4543" y="575"/>
                </a:lnTo>
                <a:lnTo>
                  <a:pt x="4141" y="345"/>
                </a:lnTo>
                <a:lnTo>
                  <a:pt x="3681" y="115"/>
                </a:lnTo>
                <a:lnTo>
                  <a:pt x="3220"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11"/>
          <p:cNvSpPr/>
          <p:nvPr/>
        </p:nvSpPr>
        <p:spPr>
          <a:xfrm>
            <a:off x="11619505" y="110635"/>
            <a:ext cx="356887" cy="206935"/>
          </a:xfrm>
          <a:custGeom>
            <a:avLst/>
            <a:gdLst/>
            <a:ahLst/>
            <a:cxnLst/>
            <a:rect l="l" t="t" r="r" b="b"/>
            <a:pathLst>
              <a:path w="9720" h="5636" extrusionOk="0">
                <a:moveTo>
                  <a:pt x="7477" y="0"/>
                </a:moveTo>
                <a:lnTo>
                  <a:pt x="7074" y="58"/>
                </a:lnTo>
                <a:lnTo>
                  <a:pt x="6614" y="230"/>
                </a:lnTo>
                <a:lnTo>
                  <a:pt x="6154" y="460"/>
                </a:lnTo>
                <a:lnTo>
                  <a:pt x="5752" y="690"/>
                </a:lnTo>
                <a:lnTo>
                  <a:pt x="5349" y="978"/>
                </a:lnTo>
                <a:lnTo>
                  <a:pt x="4601" y="1668"/>
                </a:lnTo>
                <a:lnTo>
                  <a:pt x="3969" y="2358"/>
                </a:lnTo>
                <a:lnTo>
                  <a:pt x="3106" y="3221"/>
                </a:lnTo>
                <a:lnTo>
                  <a:pt x="2646" y="3681"/>
                </a:lnTo>
                <a:lnTo>
                  <a:pt x="2186" y="4083"/>
                </a:lnTo>
                <a:lnTo>
                  <a:pt x="1726" y="4486"/>
                </a:lnTo>
                <a:lnTo>
                  <a:pt x="1209" y="4773"/>
                </a:lnTo>
                <a:lnTo>
                  <a:pt x="634" y="5003"/>
                </a:lnTo>
                <a:lnTo>
                  <a:pt x="1" y="5118"/>
                </a:lnTo>
                <a:lnTo>
                  <a:pt x="1" y="5176"/>
                </a:lnTo>
                <a:lnTo>
                  <a:pt x="173" y="5291"/>
                </a:lnTo>
                <a:lnTo>
                  <a:pt x="576" y="5406"/>
                </a:lnTo>
                <a:lnTo>
                  <a:pt x="1554" y="5578"/>
                </a:lnTo>
                <a:lnTo>
                  <a:pt x="2531" y="5636"/>
                </a:lnTo>
                <a:lnTo>
                  <a:pt x="3566" y="5578"/>
                </a:lnTo>
                <a:lnTo>
                  <a:pt x="4486" y="5463"/>
                </a:lnTo>
                <a:lnTo>
                  <a:pt x="5407" y="5233"/>
                </a:lnTo>
                <a:lnTo>
                  <a:pt x="6327" y="4946"/>
                </a:lnTo>
                <a:lnTo>
                  <a:pt x="7247" y="4601"/>
                </a:lnTo>
                <a:lnTo>
                  <a:pt x="7649" y="4371"/>
                </a:lnTo>
                <a:lnTo>
                  <a:pt x="8052" y="4083"/>
                </a:lnTo>
                <a:lnTo>
                  <a:pt x="8627" y="3623"/>
                </a:lnTo>
                <a:lnTo>
                  <a:pt x="8914" y="3336"/>
                </a:lnTo>
                <a:lnTo>
                  <a:pt x="9202" y="2991"/>
                </a:lnTo>
                <a:lnTo>
                  <a:pt x="9432" y="2703"/>
                </a:lnTo>
                <a:lnTo>
                  <a:pt x="9605" y="2301"/>
                </a:lnTo>
                <a:lnTo>
                  <a:pt x="9720" y="1956"/>
                </a:lnTo>
                <a:lnTo>
                  <a:pt x="9720" y="1553"/>
                </a:lnTo>
                <a:lnTo>
                  <a:pt x="9605" y="1150"/>
                </a:lnTo>
                <a:lnTo>
                  <a:pt x="9375" y="805"/>
                </a:lnTo>
                <a:lnTo>
                  <a:pt x="9087" y="518"/>
                </a:lnTo>
                <a:lnTo>
                  <a:pt x="8742" y="288"/>
                </a:lnTo>
                <a:lnTo>
                  <a:pt x="8282" y="115"/>
                </a:lnTo>
                <a:lnTo>
                  <a:pt x="7879" y="58"/>
                </a:lnTo>
                <a:lnTo>
                  <a:pt x="7477"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11"/>
          <p:cNvSpPr/>
          <p:nvPr/>
        </p:nvSpPr>
        <p:spPr>
          <a:xfrm>
            <a:off x="450240" y="5715420"/>
            <a:ext cx="644011" cy="479336"/>
          </a:xfrm>
          <a:custGeom>
            <a:avLst/>
            <a:gdLst/>
            <a:ahLst/>
            <a:cxnLst/>
            <a:rect l="l" t="t" r="r" b="b"/>
            <a:pathLst>
              <a:path w="17540" h="13055" extrusionOk="0">
                <a:moveTo>
                  <a:pt x="17540" y="0"/>
                </a:moveTo>
                <a:lnTo>
                  <a:pt x="17482" y="58"/>
                </a:lnTo>
                <a:lnTo>
                  <a:pt x="17080" y="518"/>
                </a:lnTo>
                <a:lnTo>
                  <a:pt x="16620" y="978"/>
                </a:lnTo>
                <a:lnTo>
                  <a:pt x="16160" y="1323"/>
                </a:lnTo>
                <a:lnTo>
                  <a:pt x="15642" y="1610"/>
                </a:lnTo>
                <a:lnTo>
                  <a:pt x="15124" y="1898"/>
                </a:lnTo>
                <a:lnTo>
                  <a:pt x="14549" y="2185"/>
                </a:lnTo>
                <a:lnTo>
                  <a:pt x="13399" y="2531"/>
                </a:lnTo>
                <a:lnTo>
                  <a:pt x="12192" y="2876"/>
                </a:lnTo>
                <a:lnTo>
                  <a:pt x="10984" y="3106"/>
                </a:lnTo>
                <a:lnTo>
                  <a:pt x="9776" y="3336"/>
                </a:lnTo>
                <a:lnTo>
                  <a:pt x="8569" y="3566"/>
                </a:lnTo>
                <a:lnTo>
                  <a:pt x="6728" y="3968"/>
                </a:lnTo>
                <a:lnTo>
                  <a:pt x="5751" y="4198"/>
                </a:lnTo>
                <a:lnTo>
                  <a:pt x="4831" y="4428"/>
                </a:lnTo>
                <a:lnTo>
                  <a:pt x="3911" y="4773"/>
                </a:lnTo>
                <a:lnTo>
                  <a:pt x="3048" y="5176"/>
                </a:lnTo>
                <a:lnTo>
                  <a:pt x="2243" y="5693"/>
                </a:lnTo>
                <a:lnTo>
                  <a:pt x="1495" y="6268"/>
                </a:lnTo>
                <a:lnTo>
                  <a:pt x="1208" y="6556"/>
                </a:lnTo>
                <a:lnTo>
                  <a:pt x="978" y="6901"/>
                </a:lnTo>
                <a:lnTo>
                  <a:pt x="748" y="7246"/>
                </a:lnTo>
                <a:lnTo>
                  <a:pt x="518" y="7591"/>
                </a:lnTo>
                <a:lnTo>
                  <a:pt x="345" y="7994"/>
                </a:lnTo>
                <a:lnTo>
                  <a:pt x="173" y="8396"/>
                </a:lnTo>
                <a:lnTo>
                  <a:pt x="115" y="8856"/>
                </a:lnTo>
                <a:lnTo>
                  <a:pt x="0" y="9259"/>
                </a:lnTo>
                <a:lnTo>
                  <a:pt x="0" y="9719"/>
                </a:lnTo>
                <a:lnTo>
                  <a:pt x="0" y="10121"/>
                </a:lnTo>
                <a:lnTo>
                  <a:pt x="58" y="10524"/>
                </a:lnTo>
                <a:lnTo>
                  <a:pt x="173" y="10926"/>
                </a:lnTo>
                <a:lnTo>
                  <a:pt x="288" y="11329"/>
                </a:lnTo>
                <a:lnTo>
                  <a:pt x="518" y="11674"/>
                </a:lnTo>
                <a:lnTo>
                  <a:pt x="748" y="12019"/>
                </a:lnTo>
                <a:lnTo>
                  <a:pt x="1035" y="12307"/>
                </a:lnTo>
                <a:lnTo>
                  <a:pt x="1380" y="12537"/>
                </a:lnTo>
                <a:lnTo>
                  <a:pt x="1725" y="12709"/>
                </a:lnTo>
                <a:lnTo>
                  <a:pt x="2070" y="12882"/>
                </a:lnTo>
                <a:lnTo>
                  <a:pt x="2415" y="12997"/>
                </a:lnTo>
                <a:lnTo>
                  <a:pt x="2818" y="13054"/>
                </a:lnTo>
                <a:lnTo>
                  <a:pt x="4026" y="13054"/>
                </a:lnTo>
                <a:lnTo>
                  <a:pt x="4831" y="12939"/>
                </a:lnTo>
                <a:lnTo>
                  <a:pt x="5636" y="12767"/>
                </a:lnTo>
                <a:lnTo>
                  <a:pt x="6383" y="12537"/>
                </a:lnTo>
                <a:lnTo>
                  <a:pt x="7073" y="12307"/>
                </a:lnTo>
                <a:lnTo>
                  <a:pt x="7936" y="11904"/>
                </a:lnTo>
                <a:lnTo>
                  <a:pt x="8799" y="11444"/>
                </a:lnTo>
                <a:lnTo>
                  <a:pt x="9604" y="10984"/>
                </a:lnTo>
                <a:lnTo>
                  <a:pt x="10351" y="10409"/>
                </a:lnTo>
                <a:lnTo>
                  <a:pt x="11099" y="9834"/>
                </a:lnTo>
                <a:lnTo>
                  <a:pt x="11847" y="9201"/>
                </a:lnTo>
                <a:lnTo>
                  <a:pt x="12537" y="8511"/>
                </a:lnTo>
                <a:lnTo>
                  <a:pt x="13169" y="7879"/>
                </a:lnTo>
                <a:lnTo>
                  <a:pt x="13802" y="7131"/>
                </a:lnTo>
                <a:lnTo>
                  <a:pt x="14434" y="6383"/>
                </a:lnTo>
                <a:lnTo>
                  <a:pt x="15009" y="5578"/>
                </a:lnTo>
                <a:lnTo>
                  <a:pt x="15584" y="4773"/>
                </a:lnTo>
                <a:lnTo>
                  <a:pt x="16045" y="3968"/>
                </a:lnTo>
                <a:lnTo>
                  <a:pt x="16562" y="3106"/>
                </a:lnTo>
                <a:lnTo>
                  <a:pt x="16965" y="2185"/>
                </a:lnTo>
                <a:lnTo>
                  <a:pt x="17310" y="1323"/>
                </a:lnTo>
                <a:lnTo>
                  <a:pt x="17540" y="518"/>
                </a:lnTo>
                <a:lnTo>
                  <a:pt x="17540" y="115"/>
                </a:lnTo>
                <a:lnTo>
                  <a:pt x="17540"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11"/>
          <p:cNvSpPr/>
          <p:nvPr/>
        </p:nvSpPr>
        <p:spPr>
          <a:xfrm>
            <a:off x="443664" y="269347"/>
            <a:ext cx="310403" cy="263956"/>
          </a:xfrm>
          <a:custGeom>
            <a:avLst/>
            <a:gdLst/>
            <a:ahLst/>
            <a:cxnLst/>
            <a:rect l="l" t="t" r="r" b="b"/>
            <a:pathLst>
              <a:path w="8454" h="7189" extrusionOk="0">
                <a:moveTo>
                  <a:pt x="1840" y="0"/>
                </a:moveTo>
                <a:lnTo>
                  <a:pt x="1380" y="58"/>
                </a:lnTo>
                <a:lnTo>
                  <a:pt x="978" y="173"/>
                </a:lnTo>
                <a:lnTo>
                  <a:pt x="633" y="345"/>
                </a:lnTo>
                <a:lnTo>
                  <a:pt x="288" y="633"/>
                </a:lnTo>
                <a:lnTo>
                  <a:pt x="58" y="978"/>
                </a:lnTo>
                <a:lnTo>
                  <a:pt x="0" y="1380"/>
                </a:lnTo>
                <a:lnTo>
                  <a:pt x="0" y="1725"/>
                </a:lnTo>
                <a:lnTo>
                  <a:pt x="58" y="2128"/>
                </a:lnTo>
                <a:lnTo>
                  <a:pt x="173" y="2530"/>
                </a:lnTo>
                <a:lnTo>
                  <a:pt x="345" y="2875"/>
                </a:lnTo>
                <a:lnTo>
                  <a:pt x="575" y="3278"/>
                </a:lnTo>
                <a:lnTo>
                  <a:pt x="978" y="3853"/>
                </a:lnTo>
                <a:lnTo>
                  <a:pt x="1323" y="4256"/>
                </a:lnTo>
                <a:lnTo>
                  <a:pt x="1668" y="4601"/>
                </a:lnTo>
                <a:lnTo>
                  <a:pt x="2358" y="5176"/>
                </a:lnTo>
                <a:lnTo>
                  <a:pt x="3220" y="5693"/>
                </a:lnTo>
                <a:lnTo>
                  <a:pt x="4026" y="6153"/>
                </a:lnTo>
                <a:lnTo>
                  <a:pt x="4946" y="6556"/>
                </a:lnTo>
                <a:lnTo>
                  <a:pt x="5866" y="6843"/>
                </a:lnTo>
                <a:lnTo>
                  <a:pt x="6843" y="7073"/>
                </a:lnTo>
                <a:lnTo>
                  <a:pt x="7821" y="7188"/>
                </a:lnTo>
                <a:lnTo>
                  <a:pt x="8223" y="7188"/>
                </a:lnTo>
                <a:lnTo>
                  <a:pt x="8396" y="7131"/>
                </a:lnTo>
                <a:lnTo>
                  <a:pt x="8454" y="7131"/>
                </a:lnTo>
                <a:lnTo>
                  <a:pt x="8454" y="7073"/>
                </a:lnTo>
                <a:lnTo>
                  <a:pt x="7878" y="6786"/>
                </a:lnTo>
                <a:lnTo>
                  <a:pt x="7418" y="6441"/>
                </a:lnTo>
                <a:lnTo>
                  <a:pt x="6958" y="5981"/>
                </a:lnTo>
                <a:lnTo>
                  <a:pt x="6613" y="5463"/>
                </a:lnTo>
                <a:lnTo>
                  <a:pt x="6326" y="4946"/>
                </a:lnTo>
                <a:lnTo>
                  <a:pt x="5981" y="4371"/>
                </a:lnTo>
                <a:lnTo>
                  <a:pt x="5406" y="3335"/>
                </a:lnTo>
                <a:lnTo>
                  <a:pt x="4946" y="2473"/>
                </a:lnTo>
                <a:lnTo>
                  <a:pt x="4428" y="1668"/>
                </a:lnTo>
                <a:lnTo>
                  <a:pt x="4141" y="1265"/>
                </a:lnTo>
                <a:lnTo>
                  <a:pt x="3853" y="920"/>
                </a:lnTo>
                <a:lnTo>
                  <a:pt x="3450" y="575"/>
                </a:lnTo>
                <a:lnTo>
                  <a:pt x="3048" y="288"/>
                </a:lnTo>
                <a:lnTo>
                  <a:pt x="2703" y="115"/>
                </a:lnTo>
                <a:lnTo>
                  <a:pt x="2300"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11"/>
          <p:cNvSpPr/>
          <p:nvPr/>
        </p:nvSpPr>
        <p:spPr>
          <a:xfrm>
            <a:off x="908185" y="77201"/>
            <a:ext cx="285068" cy="177379"/>
          </a:xfrm>
          <a:custGeom>
            <a:avLst/>
            <a:gdLst/>
            <a:ahLst/>
            <a:cxnLst/>
            <a:rect l="l" t="t" r="r" b="b"/>
            <a:pathLst>
              <a:path w="7764" h="4831" extrusionOk="0">
                <a:moveTo>
                  <a:pt x="1208" y="0"/>
                </a:moveTo>
                <a:lnTo>
                  <a:pt x="863" y="115"/>
                </a:lnTo>
                <a:lnTo>
                  <a:pt x="576" y="230"/>
                </a:lnTo>
                <a:lnTo>
                  <a:pt x="346" y="460"/>
                </a:lnTo>
                <a:lnTo>
                  <a:pt x="116" y="748"/>
                </a:lnTo>
                <a:lnTo>
                  <a:pt x="0" y="1035"/>
                </a:lnTo>
                <a:lnTo>
                  <a:pt x="0" y="1380"/>
                </a:lnTo>
                <a:lnTo>
                  <a:pt x="58" y="1725"/>
                </a:lnTo>
                <a:lnTo>
                  <a:pt x="173" y="2128"/>
                </a:lnTo>
                <a:lnTo>
                  <a:pt x="346" y="2415"/>
                </a:lnTo>
                <a:lnTo>
                  <a:pt x="518" y="2703"/>
                </a:lnTo>
                <a:lnTo>
                  <a:pt x="806" y="2933"/>
                </a:lnTo>
                <a:lnTo>
                  <a:pt x="1151" y="3163"/>
                </a:lnTo>
                <a:lnTo>
                  <a:pt x="1496" y="3335"/>
                </a:lnTo>
                <a:lnTo>
                  <a:pt x="1898" y="3450"/>
                </a:lnTo>
                <a:lnTo>
                  <a:pt x="2243" y="3565"/>
                </a:lnTo>
                <a:lnTo>
                  <a:pt x="3048" y="3680"/>
                </a:lnTo>
                <a:lnTo>
                  <a:pt x="3853" y="3738"/>
                </a:lnTo>
                <a:lnTo>
                  <a:pt x="4889" y="3853"/>
                </a:lnTo>
                <a:lnTo>
                  <a:pt x="5924" y="3968"/>
                </a:lnTo>
                <a:lnTo>
                  <a:pt x="6441" y="4083"/>
                </a:lnTo>
                <a:lnTo>
                  <a:pt x="6901" y="4255"/>
                </a:lnTo>
                <a:lnTo>
                  <a:pt x="7361" y="4486"/>
                </a:lnTo>
                <a:lnTo>
                  <a:pt x="7706" y="4831"/>
                </a:lnTo>
                <a:lnTo>
                  <a:pt x="7764" y="4831"/>
                </a:lnTo>
                <a:lnTo>
                  <a:pt x="7764" y="4773"/>
                </a:lnTo>
                <a:lnTo>
                  <a:pt x="7706" y="4658"/>
                </a:lnTo>
                <a:lnTo>
                  <a:pt x="7591" y="4313"/>
                </a:lnTo>
                <a:lnTo>
                  <a:pt x="7189" y="3623"/>
                </a:lnTo>
                <a:lnTo>
                  <a:pt x="6729" y="2933"/>
                </a:lnTo>
                <a:lnTo>
                  <a:pt x="6154" y="2300"/>
                </a:lnTo>
                <a:lnTo>
                  <a:pt x="5579" y="1783"/>
                </a:lnTo>
                <a:lnTo>
                  <a:pt x="4946" y="1265"/>
                </a:lnTo>
                <a:lnTo>
                  <a:pt x="4313" y="805"/>
                </a:lnTo>
                <a:lnTo>
                  <a:pt x="3623" y="460"/>
                </a:lnTo>
                <a:lnTo>
                  <a:pt x="2876" y="173"/>
                </a:lnTo>
                <a:lnTo>
                  <a:pt x="2243" y="58"/>
                </a:lnTo>
                <a:lnTo>
                  <a:pt x="1553"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1" name="Google Shape;321;p11"/>
          <p:cNvSpPr/>
          <p:nvPr/>
        </p:nvSpPr>
        <p:spPr>
          <a:xfrm>
            <a:off x="443889" y="6249631"/>
            <a:ext cx="405425" cy="312532"/>
          </a:xfrm>
          <a:custGeom>
            <a:avLst/>
            <a:gdLst/>
            <a:ahLst/>
            <a:cxnLst/>
            <a:rect l="l" t="t" r="r" b="b"/>
            <a:pathLst>
              <a:path w="11042" h="8512" extrusionOk="0">
                <a:moveTo>
                  <a:pt x="10984" y="0"/>
                </a:moveTo>
                <a:lnTo>
                  <a:pt x="10984" y="58"/>
                </a:lnTo>
                <a:lnTo>
                  <a:pt x="10697" y="288"/>
                </a:lnTo>
                <a:lnTo>
                  <a:pt x="10467" y="575"/>
                </a:lnTo>
                <a:lnTo>
                  <a:pt x="9834" y="978"/>
                </a:lnTo>
                <a:lnTo>
                  <a:pt x="9202" y="1266"/>
                </a:lnTo>
                <a:lnTo>
                  <a:pt x="8512" y="1496"/>
                </a:lnTo>
                <a:lnTo>
                  <a:pt x="7822" y="1668"/>
                </a:lnTo>
                <a:lnTo>
                  <a:pt x="7074" y="1841"/>
                </a:lnTo>
                <a:lnTo>
                  <a:pt x="5636" y="2013"/>
                </a:lnTo>
                <a:lnTo>
                  <a:pt x="4716" y="2128"/>
                </a:lnTo>
                <a:lnTo>
                  <a:pt x="3854" y="2301"/>
                </a:lnTo>
                <a:lnTo>
                  <a:pt x="2991" y="2473"/>
                </a:lnTo>
                <a:lnTo>
                  <a:pt x="2128" y="2761"/>
                </a:lnTo>
                <a:lnTo>
                  <a:pt x="1783" y="2933"/>
                </a:lnTo>
                <a:lnTo>
                  <a:pt x="1438" y="3163"/>
                </a:lnTo>
                <a:lnTo>
                  <a:pt x="1151" y="3393"/>
                </a:lnTo>
                <a:lnTo>
                  <a:pt x="863" y="3623"/>
                </a:lnTo>
                <a:lnTo>
                  <a:pt x="633" y="3968"/>
                </a:lnTo>
                <a:lnTo>
                  <a:pt x="403" y="4256"/>
                </a:lnTo>
                <a:lnTo>
                  <a:pt x="231" y="4601"/>
                </a:lnTo>
                <a:lnTo>
                  <a:pt x="116" y="5003"/>
                </a:lnTo>
                <a:lnTo>
                  <a:pt x="58" y="5348"/>
                </a:lnTo>
                <a:lnTo>
                  <a:pt x="1" y="5751"/>
                </a:lnTo>
                <a:lnTo>
                  <a:pt x="58" y="6096"/>
                </a:lnTo>
                <a:lnTo>
                  <a:pt x="116" y="6499"/>
                </a:lnTo>
                <a:lnTo>
                  <a:pt x="173" y="6901"/>
                </a:lnTo>
                <a:lnTo>
                  <a:pt x="346" y="7246"/>
                </a:lnTo>
                <a:lnTo>
                  <a:pt x="518" y="7534"/>
                </a:lnTo>
                <a:lnTo>
                  <a:pt x="748" y="7821"/>
                </a:lnTo>
                <a:lnTo>
                  <a:pt x="1036" y="8051"/>
                </a:lnTo>
                <a:lnTo>
                  <a:pt x="1266" y="8224"/>
                </a:lnTo>
                <a:lnTo>
                  <a:pt x="1611" y="8396"/>
                </a:lnTo>
                <a:lnTo>
                  <a:pt x="1898" y="8454"/>
                </a:lnTo>
                <a:lnTo>
                  <a:pt x="2243" y="8511"/>
                </a:lnTo>
                <a:lnTo>
                  <a:pt x="2588" y="8511"/>
                </a:lnTo>
                <a:lnTo>
                  <a:pt x="3279" y="8396"/>
                </a:lnTo>
                <a:lnTo>
                  <a:pt x="3969" y="8224"/>
                </a:lnTo>
                <a:lnTo>
                  <a:pt x="4659" y="7936"/>
                </a:lnTo>
                <a:lnTo>
                  <a:pt x="5291" y="7649"/>
                </a:lnTo>
                <a:lnTo>
                  <a:pt x="5809" y="7361"/>
                </a:lnTo>
                <a:lnTo>
                  <a:pt x="6671" y="6844"/>
                </a:lnTo>
                <a:lnTo>
                  <a:pt x="7477" y="6211"/>
                </a:lnTo>
                <a:lnTo>
                  <a:pt x="8282" y="5521"/>
                </a:lnTo>
                <a:lnTo>
                  <a:pt x="8972" y="4716"/>
                </a:lnTo>
                <a:lnTo>
                  <a:pt x="9604" y="3911"/>
                </a:lnTo>
                <a:lnTo>
                  <a:pt x="10122" y="2991"/>
                </a:lnTo>
                <a:lnTo>
                  <a:pt x="10524" y="2071"/>
                </a:lnTo>
                <a:lnTo>
                  <a:pt x="10869" y="1150"/>
                </a:lnTo>
                <a:lnTo>
                  <a:pt x="10984" y="460"/>
                </a:lnTo>
                <a:lnTo>
                  <a:pt x="11042" y="115"/>
                </a:lnTo>
                <a:lnTo>
                  <a:pt x="10984"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11"/>
          <p:cNvSpPr/>
          <p:nvPr/>
        </p:nvSpPr>
        <p:spPr>
          <a:xfrm>
            <a:off x="507003" y="1023132"/>
            <a:ext cx="183731" cy="407555"/>
          </a:xfrm>
          <a:custGeom>
            <a:avLst/>
            <a:gdLst/>
            <a:ahLst/>
            <a:cxnLst/>
            <a:rect l="l" t="t" r="r" b="b"/>
            <a:pathLst>
              <a:path w="5004" h="11100" extrusionOk="0">
                <a:moveTo>
                  <a:pt x="3336" y="1"/>
                </a:moveTo>
                <a:lnTo>
                  <a:pt x="3106" y="173"/>
                </a:lnTo>
                <a:lnTo>
                  <a:pt x="2646" y="576"/>
                </a:lnTo>
                <a:lnTo>
                  <a:pt x="2070" y="1208"/>
                </a:lnTo>
                <a:lnTo>
                  <a:pt x="1553" y="1899"/>
                </a:lnTo>
                <a:lnTo>
                  <a:pt x="1093" y="2704"/>
                </a:lnTo>
                <a:lnTo>
                  <a:pt x="690" y="3509"/>
                </a:lnTo>
                <a:lnTo>
                  <a:pt x="403" y="4371"/>
                </a:lnTo>
                <a:lnTo>
                  <a:pt x="173" y="5234"/>
                </a:lnTo>
                <a:lnTo>
                  <a:pt x="58" y="6097"/>
                </a:lnTo>
                <a:lnTo>
                  <a:pt x="0" y="6959"/>
                </a:lnTo>
                <a:lnTo>
                  <a:pt x="0" y="7477"/>
                </a:lnTo>
                <a:lnTo>
                  <a:pt x="58" y="8109"/>
                </a:lnTo>
                <a:lnTo>
                  <a:pt x="115" y="8742"/>
                </a:lnTo>
                <a:lnTo>
                  <a:pt x="288" y="9317"/>
                </a:lnTo>
                <a:lnTo>
                  <a:pt x="518" y="9892"/>
                </a:lnTo>
                <a:lnTo>
                  <a:pt x="805" y="10410"/>
                </a:lnTo>
                <a:lnTo>
                  <a:pt x="1035" y="10582"/>
                </a:lnTo>
                <a:lnTo>
                  <a:pt x="1208" y="10755"/>
                </a:lnTo>
                <a:lnTo>
                  <a:pt x="1495" y="10927"/>
                </a:lnTo>
                <a:lnTo>
                  <a:pt x="1725" y="10985"/>
                </a:lnTo>
                <a:lnTo>
                  <a:pt x="2070" y="11042"/>
                </a:lnTo>
                <a:lnTo>
                  <a:pt x="2416" y="11100"/>
                </a:lnTo>
                <a:lnTo>
                  <a:pt x="2703" y="11042"/>
                </a:lnTo>
                <a:lnTo>
                  <a:pt x="3048" y="10985"/>
                </a:lnTo>
                <a:lnTo>
                  <a:pt x="3336" y="10812"/>
                </a:lnTo>
                <a:lnTo>
                  <a:pt x="3681" y="10697"/>
                </a:lnTo>
                <a:lnTo>
                  <a:pt x="3911" y="10525"/>
                </a:lnTo>
                <a:lnTo>
                  <a:pt x="4198" y="10295"/>
                </a:lnTo>
                <a:lnTo>
                  <a:pt x="4428" y="10064"/>
                </a:lnTo>
                <a:lnTo>
                  <a:pt x="4601" y="9777"/>
                </a:lnTo>
                <a:lnTo>
                  <a:pt x="4773" y="9489"/>
                </a:lnTo>
                <a:lnTo>
                  <a:pt x="4888" y="9202"/>
                </a:lnTo>
                <a:lnTo>
                  <a:pt x="4946" y="8857"/>
                </a:lnTo>
                <a:lnTo>
                  <a:pt x="5003" y="8569"/>
                </a:lnTo>
                <a:lnTo>
                  <a:pt x="5003" y="7879"/>
                </a:lnTo>
                <a:lnTo>
                  <a:pt x="4888" y="7132"/>
                </a:lnTo>
                <a:lnTo>
                  <a:pt x="4716" y="6384"/>
                </a:lnTo>
                <a:lnTo>
                  <a:pt x="4428" y="5636"/>
                </a:lnTo>
                <a:lnTo>
                  <a:pt x="4141" y="4889"/>
                </a:lnTo>
                <a:lnTo>
                  <a:pt x="3681" y="3739"/>
                </a:lnTo>
                <a:lnTo>
                  <a:pt x="3508" y="3106"/>
                </a:lnTo>
                <a:lnTo>
                  <a:pt x="3336" y="2531"/>
                </a:lnTo>
                <a:lnTo>
                  <a:pt x="3221" y="1899"/>
                </a:lnTo>
                <a:lnTo>
                  <a:pt x="3163" y="1266"/>
                </a:lnTo>
                <a:lnTo>
                  <a:pt x="3278" y="633"/>
                </a:lnTo>
                <a:lnTo>
                  <a:pt x="3451" y="58"/>
                </a:lnTo>
                <a:lnTo>
                  <a:pt x="345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1"/>
          <p:cNvSpPr/>
          <p:nvPr/>
        </p:nvSpPr>
        <p:spPr>
          <a:xfrm>
            <a:off x="11570723" y="5407087"/>
            <a:ext cx="350535" cy="280883"/>
          </a:xfrm>
          <a:custGeom>
            <a:avLst/>
            <a:gdLst/>
            <a:ahLst/>
            <a:cxnLst/>
            <a:rect l="l" t="t" r="r" b="b"/>
            <a:pathLst>
              <a:path w="9547" h="7650" extrusionOk="0">
                <a:moveTo>
                  <a:pt x="6902" y="1"/>
                </a:moveTo>
                <a:lnTo>
                  <a:pt x="6557" y="58"/>
                </a:lnTo>
                <a:lnTo>
                  <a:pt x="6212" y="116"/>
                </a:lnTo>
                <a:lnTo>
                  <a:pt x="5924" y="231"/>
                </a:lnTo>
                <a:lnTo>
                  <a:pt x="5636" y="346"/>
                </a:lnTo>
                <a:lnTo>
                  <a:pt x="5349" y="576"/>
                </a:lnTo>
                <a:lnTo>
                  <a:pt x="4831" y="979"/>
                </a:lnTo>
                <a:lnTo>
                  <a:pt x="4371" y="1611"/>
                </a:lnTo>
                <a:lnTo>
                  <a:pt x="3911" y="2244"/>
                </a:lnTo>
                <a:lnTo>
                  <a:pt x="3566" y="2934"/>
                </a:lnTo>
                <a:lnTo>
                  <a:pt x="3221" y="3624"/>
                </a:lnTo>
                <a:lnTo>
                  <a:pt x="2646" y="4716"/>
                </a:lnTo>
                <a:lnTo>
                  <a:pt x="2301" y="5292"/>
                </a:lnTo>
                <a:lnTo>
                  <a:pt x="1956" y="5809"/>
                </a:lnTo>
                <a:lnTo>
                  <a:pt x="1553" y="6327"/>
                </a:lnTo>
                <a:lnTo>
                  <a:pt x="1151" y="6787"/>
                </a:lnTo>
                <a:lnTo>
                  <a:pt x="633" y="7132"/>
                </a:lnTo>
                <a:lnTo>
                  <a:pt x="58" y="7419"/>
                </a:lnTo>
                <a:lnTo>
                  <a:pt x="1" y="7419"/>
                </a:lnTo>
                <a:lnTo>
                  <a:pt x="58" y="7477"/>
                </a:lnTo>
                <a:lnTo>
                  <a:pt x="403" y="7534"/>
                </a:lnTo>
                <a:lnTo>
                  <a:pt x="978" y="7649"/>
                </a:lnTo>
                <a:lnTo>
                  <a:pt x="1841" y="7649"/>
                </a:lnTo>
                <a:lnTo>
                  <a:pt x="2704" y="7592"/>
                </a:lnTo>
                <a:lnTo>
                  <a:pt x="3566" y="7362"/>
                </a:lnTo>
                <a:lnTo>
                  <a:pt x="4429" y="7132"/>
                </a:lnTo>
                <a:lnTo>
                  <a:pt x="5291" y="6787"/>
                </a:lnTo>
                <a:lnTo>
                  <a:pt x="6096" y="6384"/>
                </a:lnTo>
                <a:lnTo>
                  <a:pt x="6844" y="5867"/>
                </a:lnTo>
                <a:lnTo>
                  <a:pt x="7534" y="5349"/>
                </a:lnTo>
                <a:lnTo>
                  <a:pt x="7879" y="5004"/>
                </a:lnTo>
                <a:lnTo>
                  <a:pt x="8339" y="4544"/>
                </a:lnTo>
                <a:lnTo>
                  <a:pt x="8742" y="4084"/>
                </a:lnTo>
                <a:lnTo>
                  <a:pt x="9087" y="3566"/>
                </a:lnTo>
                <a:lnTo>
                  <a:pt x="9374" y="3049"/>
                </a:lnTo>
                <a:lnTo>
                  <a:pt x="9489" y="2474"/>
                </a:lnTo>
                <a:lnTo>
                  <a:pt x="9547" y="2186"/>
                </a:lnTo>
                <a:lnTo>
                  <a:pt x="9547" y="1899"/>
                </a:lnTo>
                <a:lnTo>
                  <a:pt x="9489" y="1611"/>
                </a:lnTo>
                <a:lnTo>
                  <a:pt x="9374" y="1381"/>
                </a:lnTo>
                <a:lnTo>
                  <a:pt x="9202" y="1094"/>
                </a:lnTo>
                <a:lnTo>
                  <a:pt x="8972" y="806"/>
                </a:lnTo>
                <a:lnTo>
                  <a:pt x="8742" y="633"/>
                </a:lnTo>
                <a:lnTo>
                  <a:pt x="8454" y="403"/>
                </a:lnTo>
                <a:lnTo>
                  <a:pt x="8167" y="288"/>
                </a:lnTo>
                <a:lnTo>
                  <a:pt x="7822" y="173"/>
                </a:lnTo>
                <a:lnTo>
                  <a:pt x="7534" y="58"/>
                </a:lnTo>
                <a:lnTo>
                  <a:pt x="724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1"/>
          <p:cNvSpPr/>
          <p:nvPr/>
        </p:nvSpPr>
        <p:spPr>
          <a:xfrm>
            <a:off x="931649" y="5956107"/>
            <a:ext cx="373776" cy="800276"/>
          </a:xfrm>
          <a:custGeom>
            <a:avLst/>
            <a:gdLst/>
            <a:ahLst/>
            <a:cxnLst/>
            <a:rect l="l" t="t" r="r" b="b"/>
            <a:pathLst>
              <a:path w="10180" h="21796" extrusionOk="0">
                <a:moveTo>
                  <a:pt x="9719" y="1"/>
                </a:moveTo>
                <a:lnTo>
                  <a:pt x="9317" y="174"/>
                </a:lnTo>
                <a:lnTo>
                  <a:pt x="8569" y="691"/>
                </a:lnTo>
                <a:lnTo>
                  <a:pt x="7477" y="1439"/>
                </a:lnTo>
                <a:lnTo>
                  <a:pt x="6499" y="2359"/>
                </a:lnTo>
                <a:lnTo>
                  <a:pt x="5521" y="3279"/>
                </a:lnTo>
                <a:lnTo>
                  <a:pt x="4659" y="4314"/>
                </a:lnTo>
                <a:lnTo>
                  <a:pt x="3854" y="5407"/>
                </a:lnTo>
                <a:lnTo>
                  <a:pt x="3049" y="6499"/>
                </a:lnTo>
                <a:lnTo>
                  <a:pt x="2358" y="7649"/>
                </a:lnTo>
                <a:lnTo>
                  <a:pt x="1726" y="8799"/>
                </a:lnTo>
                <a:lnTo>
                  <a:pt x="1266" y="9777"/>
                </a:lnTo>
                <a:lnTo>
                  <a:pt x="863" y="10755"/>
                </a:lnTo>
                <a:lnTo>
                  <a:pt x="576" y="11790"/>
                </a:lnTo>
                <a:lnTo>
                  <a:pt x="288" y="12825"/>
                </a:lnTo>
                <a:lnTo>
                  <a:pt x="116" y="13860"/>
                </a:lnTo>
                <a:lnTo>
                  <a:pt x="1" y="14895"/>
                </a:lnTo>
                <a:lnTo>
                  <a:pt x="1" y="15988"/>
                </a:lnTo>
                <a:lnTo>
                  <a:pt x="116" y="17023"/>
                </a:lnTo>
                <a:lnTo>
                  <a:pt x="288" y="17943"/>
                </a:lnTo>
                <a:lnTo>
                  <a:pt x="576" y="18806"/>
                </a:lnTo>
                <a:lnTo>
                  <a:pt x="978" y="19611"/>
                </a:lnTo>
                <a:lnTo>
                  <a:pt x="1266" y="19956"/>
                </a:lnTo>
                <a:lnTo>
                  <a:pt x="1496" y="20301"/>
                </a:lnTo>
                <a:lnTo>
                  <a:pt x="1841" y="20646"/>
                </a:lnTo>
                <a:lnTo>
                  <a:pt x="2128" y="20933"/>
                </a:lnTo>
                <a:lnTo>
                  <a:pt x="2473" y="21163"/>
                </a:lnTo>
                <a:lnTo>
                  <a:pt x="2876" y="21393"/>
                </a:lnTo>
                <a:lnTo>
                  <a:pt x="3279" y="21566"/>
                </a:lnTo>
                <a:lnTo>
                  <a:pt x="3739" y="21681"/>
                </a:lnTo>
                <a:lnTo>
                  <a:pt x="4199" y="21796"/>
                </a:lnTo>
                <a:lnTo>
                  <a:pt x="5636" y="21796"/>
                </a:lnTo>
                <a:lnTo>
                  <a:pt x="6039" y="21681"/>
                </a:lnTo>
                <a:lnTo>
                  <a:pt x="6441" y="21566"/>
                </a:lnTo>
                <a:lnTo>
                  <a:pt x="6844" y="21451"/>
                </a:lnTo>
                <a:lnTo>
                  <a:pt x="7247" y="21278"/>
                </a:lnTo>
                <a:lnTo>
                  <a:pt x="7592" y="21048"/>
                </a:lnTo>
                <a:lnTo>
                  <a:pt x="7937" y="20761"/>
                </a:lnTo>
                <a:lnTo>
                  <a:pt x="8224" y="20473"/>
                </a:lnTo>
                <a:lnTo>
                  <a:pt x="8512" y="20186"/>
                </a:lnTo>
                <a:lnTo>
                  <a:pt x="8972" y="19496"/>
                </a:lnTo>
                <a:lnTo>
                  <a:pt x="9374" y="18691"/>
                </a:lnTo>
                <a:lnTo>
                  <a:pt x="9719" y="17828"/>
                </a:lnTo>
                <a:lnTo>
                  <a:pt x="9892" y="17023"/>
                </a:lnTo>
                <a:lnTo>
                  <a:pt x="10064" y="16218"/>
                </a:lnTo>
                <a:lnTo>
                  <a:pt x="10122" y="15413"/>
                </a:lnTo>
                <a:lnTo>
                  <a:pt x="10179" y="14550"/>
                </a:lnTo>
                <a:lnTo>
                  <a:pt x="10122" y="13688"/>
                </a:lnTo>
                <a:lnTo>
                  <a:pt x="10064" y="12882"/>
                </a:lnTo>
                <a:lnTo>
                  <a:pt x="9892" y="11215"/>
                </a:lnTo>
                <a:lnTo>
                  <a:pt x="9547" y="9087"/>
                </a:lnTo>
                <a:lnTo>
                  <a:pt x="9202" y="6902"/>
                </a:lnTo>
                <a:lnTo>
                  <a:pt x="9087" y="5752"/>
                </a:lnTo>
                <a:lnTo>
                  <a:pt x="8972" y="4659"/>
                </a:lnTo>
                <a:lnTo>
                  <a:pt x="8972" y="3566"/>
                </a:lnTo>
                <a:lnTo>
                  <a:pt x="9087" y="2474"/>
                </a:lnTo>
                <a:lnTo>
                  <a:pt x="9202" y="1841"/>
                </a:lnTo>
                <a:lnTo>
                  <a:pt x="9374" y="1266"/>
                </a:lnTo>
                <a:lnTo>
                  <a:pt x="9547" y="634"/>
                </a:lnTo>
                <a:lnTo>
                  <a:pt x="9834" y="58"/>
                </a:lnTo>
                <a:lnTo>
                  <a:pt x="9834"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1"/>
          <p:cNvSpPr/>
          <p:nvPr/>
        </p:nvSpPr>
        <p:spPr>
          <a:xfrm>
            <a:off x="1476435" y="6023705"/>
            <a:ext cx="333644" cy="449779"/>
          </a:xfrm>
          <a:custGeom>
            <a:avLst/>
            <a:gdLst/>
            <a:ahLst/>
            <a:cxnLst/>
            <a:rect l="l" t="t" r="r" b="b"/>
            <a:pathLst>
              <a:path w="9087" h="12250" extrusionOk="0">
                <a:moveTo>
                  <a:pt x="288" y="0"/>
                </a:moveTo>
                <a:lnTo>
                  <a:pt x="230" y="58"/>
                </a:lnTo>
                <a:lnTo>
                  <a:pt x="173" y="288"/>
                </a:lnTo>
                <a:lnTo>
                  <a:pt x="58" y="863"/>
                </a:lnTo>
                <a:lnTo>
                  <a:pt x="0" y="1668"/>
                </a:lnTo>
                <a:lnTo>
                  <a:pt x="0" y="2530"/>
                </a:lnTo>
                <a:lnTo>
                  <a:pt x="0" y="3336"/>
                </a:lnTo>
                <a:lnTo>
                  <a:pt x="115" y="4198"/>
                </a:lnTo>
                <a:lnTo>
                  <a:pt x="288" y="5003"/>
                </a:lnTo>
                <a:lnTo>
                  <a:pt x="460" y="5808"/>
                </a:lnTo>
                <a:lnTo>
                  <a:pt x="748" y="6613"/>
                </a:lnTo>
                <a:lnTo>
                  <a:pt x="978" y="7361"/>
                </a:lnTo>
                <a:lnTo>
                  <a:pt x="1266" y="7994"/>
                </a:lnTo>
                <a:lnTo>
                  <a:pt x="1553" y="8569"/>
                </a:lnTo>
                <a:lnTo>
                  <a:pt x="1898" y="9144"/>
                </a:lnTo>
                <a:lnTo>
                  <a:pt x="2243" y="9719"/>
                </a:lnTo>
                <a:lnTo>
                  <a:pt x="2646" y="10236"/>
                </a:lnTo>
                <a:lnTo>
                  <a:pt x="3106" y="10696"/>
                </a:lnTo>
                <a:lnTo>
                  <a:pt x="3566" y="11156"/>
                </a:lnTo>
                <a:lnTo>
                  <a:pt x="4141" y="11559"/>
                </a:lnTo>
                <a:lnTo>
                  <a:pt x="4658" y="11847"/>
                </a:lnTo>
                <a:lnTo>
                  <a:pt x="5176" y="12077"/>
                </a:lnTo>
                <a:lnTo>
                  <a:pt x="5694" y="12192"/>
                </a:lnTo>
                <a:lnTo>
                  <a:pt x="6211" y="12249"/>
                </a:lnTo>
                <a:lnTo>
                  <a:pt x="6786" y="12192"/>
                </a:lnTo>
                <a:lnTo>
                  <a:pt x="7304" y="12077"/>
                </a:lnTo>
                <a:lnTo>
                  <a:pt x="7764" y="11789"/>
                </a:lnTo>
                <a:lnTo>
                  <a:pt x="8224" y="11386"/>
                </a:lnTo>
                <a:lnTo>
                  <a:pt x="8626" y="10984"/>
                </a:lnTo>
                <a:lnTo>
                  <a:pt x="8856" y="10466"/>
                </a:lnTo>
                <a:lnTo>
                  <a:pt x="9029" y="10006"/>
                </a:lnTo>
                <a:lnTo>
                  <a:pt x="9086" y="9489"/>
                </a:lnTo>
                <a:lnTo>
                  <a:pt x="9086" y="8971"/>
                </a:lnTo>
                <a:lnTo>
                  <a:pt x="8971" y="8454"/>
                </a:lnTo>
                <a:lnTo>
                  <a:pt x="8741" y="7936"/>
                </a:lnTo>
                <a:lnTo>
                  <a:pt x="8454" y="7419"/>
                </a:lnTo>
                <a:lnTo>
                  <a:pt x="8166" y="7016"/>
                </a:lnTo>
                <a:lnTo>
                  <a:pt x="7879" y="6613"/>
                </a:lnTo>
                <a:lnTo>
                  <a:pt x="7131" y="5866"/>
                </a:lnTo>
                <a:lnTo>
                  <a:pt x="6326" y="5176"/>
                </a:lnTo>
                <a:lnTo>
                  <a:pt x="5521" y="4601"/>
                </a:lnTo>
                <a:lnTo>
                  <a:pt x="4371" y="3911"/>
                </a:lnTo>
                <a:lnTo>
                  <a:pt x="3221" y="3163"/>
                </a:lnTo>
                <a:lnTo>
                  <a:pt x="2646" y="2760"/>
                </a:lnTo>
                <a:lnTo>
                  <a:pt x="2071" y="2300"/>
                </a:lnTo>
                <a:lnTo>
                  <a:pt x="1611" y="1840"/>
                </a:lnTo>
                <a:lnTo>
                  <a:pt x="1151" y="1380"/>
                </a:lnTo>
                <a:lnTo>
                  <a:pt x="690" y="748"/>
                </a:lnTo>
                <a:lnTo>
                  <a:pt x="288"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1"/>
          <p:cNvSpPr/>
          <p:nvPr/>
        </p:nvSpPr>
        <p:spPr>
          <a:xfrm>
            <a:off x="11057626" y="6412169"/>
            <a:ext cx="377999" cy="344219"/>
          </a:xfrm>
          <a:custGeom>
            <a:avLst/>
            <a:gdLst/>
            <a:ahLst/>
            <a:cxnLst/>
            <a:rect l="l" t="t" r="r" b="b"/>
            <a:pathLst>
              <a:path w="10295" h="9375" extrusionOk="0">
                <a:moveTo>
                  <a:pt x="1" y="1"/>
                </a:moveTo>
                <a:lnTo>
                  <a:pt x="1" y="58"/>
                </a:lnTo>
                <a:lnTo>
                  <a:pt x="1" y="288"/>
                </a:lnTo>
                <a:lnTo>
                  <a:pt x="58" y="864"/>
                </a:lnTo>
                <a:lnTo>
                  <a:pt x="173" y="1554"/>
                </a:lnTo>
                <a:lnTo>
                  <a:pt x="403" y="2301"/>
                </a:lnTo>
                <a:lnTo>
                  <a:pt x="633" y="3049"/>
                </a:lnTo>
                <a:lnTo>
                  <a:pt x="978" y="3739"/>
                </a:lnTo>
                <a:lnTo>
                  <a:pt x="1323" y="4429"/>
                </a:lnTo>
                <a:lnTo>
                  <a:pt x="1668" y="5119"/>
                </a:lnTo>
                <a:lnTo>
                  <a:pt x="2128" y="5752"/>
                </a:lnTo>
                <a:lnTo>
                  <a:pt x="2531" y="6327"/>
                </a:lnTo>
                <a:lnTo>
                  <a:pt x="2934" y="6787"/>
                </a:lnTo>
                <a:lnTo>
                  <a:pt x="3336" y="7247"/>
                </a:lnTo>
                <a:lnTo>
                  <a:pt x="3796" y="7707"/>
                </a:lnTo>
                <a:lnTo>
                  <a:pt x="4256" y="8052"/>
                </a:lnTo>
                <a:lnTo>
                  <a:pt x="4716" y="8397"/>
                </a:lnTo>
                <a:lnTo>
                  <a:pt x="5234" y="8742"/>
                </a:lnTo>
                <a:lnTo>
                  <a:pt x="5809" y="8972"/>
                </a:lnTo>
                <a:lnTo>
                  <a:pt x="6384" y="9202"/>
                </a:lnTo>
                <a:lnTo>
                  <a:pt x="6901" y="9317"/>
                </a:lnTo>
                <a:lnTo>
                  <a:pt x="7419" y="9375"/>
                </a:lnTo>
                <a:lnTo>
                  <a:pt x="7937" y="9375"/>
                </a:lnTo>
                <a:lnTo>
                  <a:pt x="8397" y="9317"/>
                </a:lnTo>
                <a:lnTo>
                  <a:pt x="8857" y="9144"/>
                </a:lnTo>
                <a:lnTo>
                  <a:pt x="9259" y="8857"/>
                </a:lnTo>
                <a:lnTo>
                  <a:pt x="9662" y="8512"/>
                </a:lnTo>
                <a:lnTo>
                  <a:pt x="9949" y="8052"/>
                </a:lnTo>
                <a:lnTo>
                  <a:pt x="10179" y="7534"/>
                </a:lnTo>
                <a:lnTo>
                  <a:pt x="10294" y="7074"/>
                </a:lnTo>
                <a:lnTo>
                  <a:pt x="10294" y="6614"/>
                </a:lnTo>
                <a:lnTo>
                  <a:pt x="10237" y="6097"/>
                </a:lnTo>
                <a:lnTo>
                  <a:pt x="10064" y="5694"/>
                </a:lnTo>
                <a:lnTo>
                  <a:pt x="9834" y="5234"/>
                </a:lnTo>
                <a:lnTo>
                  <a:pt x="9547" y="4831"/>
                </a:lnTo>
                <a:lnTo>
                  <a:pt x="9144" y="4486"/>
                </a:lnTo>
                <a:lnTo>
                  <a:pt x="8799" y="4199"/>
                </a:lnTo>
                <a:lnTo>
                  <a:pt x="8397" y="3911"/>
                </a:lnTo>
                <a:lnTo>
                  <a:pt x="7592" y="3451"/>
                </a:lnTo>
                <a:lnTo>
                  <a:pt x="6671" y="3049"/>
                </a:lnTo>
                <a:lnTo>
                  <a:pt x="5809" y="2761"/>
                </a:lnTo>
                <a:lnTo>
                  <a:pt x="4601" y="2416"/>
                </a:lnTo>
                <a:lnTo>
                  <a:pt x="3394" y="2014"/>
                </a:lnTo>
                <a:lnTo>
                  <a:pt x="2819" y="1841"/>
                </a:lnTo>
                <a:lnTo>
                  <a:pt x="2186" y="1611"/>
                </a:lnTo>
                <a:lnTo>
                  <a:pt x="1668" y="1324"/>
                </a:lnTo>
                <a:lnTo>
                  <a:pt x="1093" y="979"/>
                </a:lnTo>
                <a:lnTo>
                  <a:pt x="576" y="576"/>
                </a:lnTo>
                <a:lnTo>
                  <a:pt x="58" y="58"/>
                </a:lnTo>
                <a:lnTo>
                  <a:pt x="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0732451" y="6317180"/>
            <a:ext cx="190083" cy="280845"/>
          </a:xfrm>
          <a:custGeom>
            <a:avLst/>
            <a:gdLst/>
            <a:ahLst/>
            <a:cxnLst/>
            <a:rect l="l" t="t" r="r" b="b"/>
            <a:pathLst>
              <a:path w="5177" h="7649" extrusionOk="0">
                <a:moveTo>
                  <a:pt x="1" y="0"/>
                </a:moveTo>
                <a:lnTo>
                  <a:pt x="1" y="58"/>
                </a:lnTo>
                <a:lnTo>
                  <a:pt x="288" y="403"/>
                </a:lnTo>
                <a:lnTo>
                  <a:pt x="518" y="863"/>
                </a:lnTo>
                <a:lnTo>
                  <a:pt x="633" y="1265"/>
                </a:lnTo>
                <a:lnTo>
                  <a:pt x="748" y="1668"/>
                </a:lnTo>
                <a:lnTo>
                  <a:pt x="863" y="2473"/>
                </a:lnTo>
                <a:lnTo>
                  <a:pt x="1036" y="4141"/>
                </a:lnTo>
                <a:lnTo>
                  <a:pt x="1093" y="4773"/>
                </a:lnTo>
                <a:lnTo>
                  <a:pt x="1266" y="5406"/>
                </a:lnTo>
                <a:lnTo>
                  <a:pt x="1438" y="5981"/>
                </a:lnTo>
                <a:lnTo>
                  <a:pt x="1726" y="6556"/>
                </a:lnTo>
                <a:lnTo>
                  <a:pt x="1898" y="6843"/>
                </a:lnTo>
                <a:lnTo>
                  <a:pt x="2128" y="7131"/>
                </a:lnTo>
                <a:lnTo>
                  <a:pt x="2416" y="7303"/>
                </a:lnTo>
                <a:lnTo>
                  <a:pt x="2646" y="7476"/>
                </a:lnTo>
                <a:lnTo>
                  <a:pt x="2934" y="7591"/>
                </a:lnTo>
                <a:lnTo>
                  <a:pt x="3279" y="7649"/>
                </a:lnTo>
                <a:lnTo>
                  <a:pt x="3624" y="7649"/>
                </a:lnTo>
                <a:lnTo>
                  <a:pt x="3969" y="7534"/>
                </a:lnTo>
                <a:lnTo>
                  <a:pt x="4314" y="7418"/>
                </a:lnTo>
                <a:lnTo>
                  <a:pt x="4601" y="7188"/>
                </a:lnTo>
                <a:lnTo>
                  <a:pt x="4774" y="6958"/>
                </a:lnTo>
                <a:lnTo>
                  <a:pt x="4946" y="6728"/>
                </a:lnTo>
                <a:lnTo>
                  <a:pt x="5119" y="6383"/>
                </a:lnTo>
                <a:lnTo>
                  <a:pt x="5176" y="6096"/>
                </a:lnTo>
                <a:lnTo>
                  <a:pt x="5176" y="5693"/>
                </a:lnTo>
                <a:lnTo>
                  <a:pt x="5176" y="5348"/>
                </a:lnTo>
                <a:lnTo>
                  <a:pt x="5119" y="4946"/>
                </a:lnTo>
                <a:lnTo>
                  <a:pt x="5004" y="4543"/>
                </a:lnTo>
                <a:lnTo>
                  <a:pt x="4889" y="4198"/>
                </a:lnTo>
                <a:lnTo>
                  <a:pt x="4716" y="3796"/>
                </a:lnTo>
                <a:lnTo>
                  <a:pt x="4314" y="3106"/>
                </a:lnTo>
                <a:lnTo>
                  <a:pt x="3796" y="2473"/>
                </a:lnTo>
                <a:lnTo>
                  <a:pt x="3106" y="1783"/>
                </a:lnTo>
                <a:lnTo>
                  <a:pt x="2301" y="1093"/>
                </a:lnTo>
                <a:lnTo>
                  <a:pt x="1438" y="575"/>
                </a:lnTo>
                <a:lnTo>
                  <a:pt x="978" y="345"/>
                </a:lnTo>
                <a:lnTo>
                  <a:pt x="518" y="115"/>
                </a:lnTo>
                <a:lnTo>
                  <a:pt x="231" y="58"/>
                </a:lnTo>
                <a:lnTo>
                  <a:pt x="58"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11368040" y="5736485"/>
            <a:ext cx="758016" cy="312532"/>
          </a:xfrm>
          <a:custGeom>
            <a:avLst/>
            <a:gdLst/>
            <a:ahLst/>
            <a:cxnLst/>
            <a:rect l="l" t="t" r="r" b="b"/>
            <a:pathLst>
              <a:path w="20645" h="8512" extrusionOk="0">
                <a:moveTo>
                  <a:pt x="15699" y="1"/>
                </a:moveTo>
                <a:lnTo>
                  <a:pt x="14779" y="58"/>
                </a:lnTo>
                <a:lnTo>
                  <a:pt x="13802" y="231"/>
                </a:lnTo>
                <a:lnTo>
                  <a:pt x="12882" y="461"/>
                </a:lnTo>
                <a:lnTo>
                  <a:pt x="11962" y="806"/>
                </a:lnTo>
                <a:lnTo>
                  <a:pt x="11099" y="1151"/>
                </a:lnTo>
                <a:lnTo>
                  <a:pt x="9316" y="1899"/>
                </a:lnTo>
                <a:lnTo>
                  <a:pt x="8224" y="2416"/>
                </a:lnTo>
                <a:lnTo>
                  <a:pt x="7131" y="2934"/>
                </a:lnTo>
                <a:lnTo>
                  <a:pt x="5981" y="3451"/>
                </a:lnTo>
                <a:lnTo>
                  <a:pt x="4831" y="3854"/>
                </a:lnTo>
                <a:lnTo>
                  <a:pt x="3623" y="4256"/>
                </a:lnTo>
                <a:lnTo>
                  <a:pt x="3048" y="4371"/>
                </a:lnTo>
                <a:lnTo>
                  <a:pt x="2473" y="4429"/>
                </a:lnTo>
                <a:lnTo>
                  <a:pt x="1840" y="4486"/>
                </a:lnTo>
                <a:lnTo>
                  <a:pt x="1265" y="4429"/>
                </a:lnTo>
                <a:lnTo>
                  <a:pt x="633" y="4371"/>
                </a:lnTo>
                <a:lnTo>
                  <a:pt x="58" y="4199"/>
                </a:lnTo>
                <a:lnTo>
                  <a:pt x="0" y="4199"/>
                </a:lnTo>
                <a:lnTo>
                  <a:pt x="0" y="4314"/>
                </a:lnTo>
                <a:lnTo>
                  <a:pt x="288" y="4601"/>
                </a:lnTo>
                <a:lnTo>
                  <a:pt x="863" y="5119"/>
                </a:lnTo>
                <a:lnTo>
                  <a:pt x="1725" y="5637"/>
                </a:lnTo>
                <a:lnTo>
                  <a:pt x="2530" y="6154"/>
                </a:lnTo>
                <a:lnTo>
                  <a:pt x="3451" y="6557"/>
                </a:lnTo>
                <a:lnTo>
                  <a:pt x="4371" y="6959"/>
                </a:lnTo>
                <a:lnTo>
                  <a:pt x="5291" y="7304"/>
                </a:lnTo>
                <a:lnTo>
                  <a:pt x="6211" y="7592"/>
                </a:lnTo>
                <a:lnTo>
                  <a:pt x="7131" y="7879"/>
                </a:lnTo>
                <a:lnTo>
                  <a:pt x="8051" y="8052"/>
                </a:lnTo>
                <a:lnTo>
                  <a:pt x="8971" y="8224"/>
                </a:lnTo>
                <a:lnTo>
                  <a:pt x="9949" y="8397"/>
                </a:lnTo>
                <a:lnTo>
                  <a:pt x="10869" y="8454"/>
                </a:lnTo>
                <a:lnTo>
                  <a:pt x="11847" y="8512"/>
                </a:lnTo>
                <a:lnTo>
                  <a:pt x="12767" y="8512"/>
                </a:lnTo>
                <a:lnTo>
                  <a:pt x="13744" y="8454"/>
                </a:lnTo>
                <a:lnTo>
                  <a:pt x="14664" y="8339"/>
                </a:lnTo>
                <a:lnTo>
                  <a:pt x="15584" y="8167"/>
                </a:lnTo>
                <a:lnTo>
                  <a:pt x="16275" y="7994"/>
                </a:lnTo>
                <a:lnTo>
                  <a:pt x="17022" y="7707"/>
                </a:lnTo>
                <a:lnTo>
                  <a:pt x="17827" y="7419"/>
                </a:lnTo>
                <a:lnTo>
                  <a:pt x="18517" y="7017"/>
                </a:lnTo>
                <a:lnTo>
                  <a:pt x="19207" y="6557"/>
                </a:lnTo>
                <a:lnTo>
                  <a:pt x="19495" y="6327"/>
                </a:lnTo>
                <a:lnTo>
                  <a:pt x="19782" y="6039"/>
                </a:lnTo>
                <a:lnTo>
                  <a:pt x="20012" y="5752"/>
                </a:lnTo>
                <a:lnTo>
                  <a:pt x="20242" y="5407"/>
                </a:lnTo>
                <a:lnTo>
                  <a:pt x="20415" y="5061"/>
                </a:lnTo>
                <a:lnTo>
                  <a:pt x="20530" y="4716"/>
                </a:lnTo>
                <a:lnTo>
                  <a:pt x="20588" y="4314"/>
                </a:lnTo>
                <a:lnTo>
                  <a:pt x="20645" y="3854"/>
                </a:lnTo>
                <a:lnTo>
                  <a:pt x="20588" y="3451"/>
                </a:lnTo>
                <a:lnTo>
                  <a:pt x="20472" y="3049"/>
                </a:lnTo>
                <a:lnTo>
                  <a:pt x="20300" y="2704"/>
                </a:lnTo>
                <a:lnTo>
                  <a:pt x="20127" y="2301"/>
                </a:lnTo>
                <a:lnTo>
                  <a:pt x="19897" y="1956"/>
                </a:lnTo>
                <a:lnTo>
                  <a:pt x="19610" y="1611"/>
                </a:lnTo>
                <a:lnTo>
                  <a:pt x="19322" y="1324"/>
                </a:lnTo>
                <a:lnTo>
                  <a:pt x="18977" y="1036"/>
                </a:lnTo>
                <a:lnTo>
                  <a:pt x="18632" y="748"/>
                </a:lnTo>
                <a:lnTo>
                  <a:pt x="18230" y="576"/>
                </a:lnTo>
                <a:lnTo>
                  <a:pt x="17885" y="346"/>
                </a:lnTo>
                <a:lnTo>
                  <a:pt x="17482" y="231"/>
                </a:lnTo>
                <a:lnTo>
                  <a:pt x="17080" y="116"/>
                </a:lnTo>
                <a:lnTo>
                  <a:pt x="16677" y="58"/>
                </a:lnTo>
                <a:lnTo>
                  <a:pt x="15699"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11099853" y="5892757"/>
            <a:ext cx="646140" cy="631343"/>
          </a:xfrm>
          <a:custGeom>
            <a:avLst/>
            <a:gdLst/>
            <a:ahLst/>
            <a:cxnLst/>
            <a:rect l="l" t="t" r="r" b="b"/>
            <a:pathLst>
              <a:path w="17598" h="17195" extrusionOk="0">
                <a:moveTo>
                  <a:pt x="58" y="0"/>
                </a:moveTo>
                <a:lnTo>
                  <a:pt x="58" y="115"/>
                </a:lnTo>
                <a:lnTo>
                  <a:pt x="1" y="518"/>
                </a:lnTo>
                <a:lnTo>
                  <a:pt x="58" y="1438"/>
                </a:lnTo>
                <a:lnTo>
                  <a:pt x="231" y="2761"/>
                </a:lnTo>
                <a:lnTo>
                  <a:pt x="576" y="4083"/>
                </a:lnTo>
                <a:lnTo>
                  <a:pt x="921" y="5348"/>
                </a:lnTo>
                <a:lnTo>
                  <a:pt x="1439" y="6671"/>
                </a:lnTo>
                <a:lnTo>
                  <a:pt x="1956" y="7879"/>
                </a:lnTo>
                <a:lnTo>
                  <a:pt x="2589" y="9086"/>
                </a:lnTo>
                <a:lnTo>
                  <a:pt x="3279" y="10237"/>
                </a:lnTo>
                <a:lnTo>
                  <a:pt x="3969" y="11329"/>
                </a:lnTo>
                <a:lnTo>
                  <a:pt x="4601" y="12249"/>
                </a:lnTo>
                <a:lnTo>
                  <a:pt x="5291" y="13054"/>
                </a:lnTo>
                <a:lnTo>
                  <a:pt x="6039" y="13859"/>
                </a:lnTo>
                <a:lnTo>
                  <a:pt x="6787" y="14550"/>
                </a:lnTo>
                <a:lnTo>
                  <a:pt x="7649" y="15240"/>
                </a:lnTo>
                <a:lnTo>
                  <a:pt x="8512" y="15815"/>
                </a:lnTo>
                <a:lnTo>
                  <a:pt x="9489" y="16332"/>
                </a:lnTo>
                <a:lnTo>
                  <a:pt x="10467" y="16735"/>
                </a:lnTo>
                <a:lnTo>
                  <a:pt x="11387" y="17022"/>
                </a:lnTo>
                <a:lnTo>
                  <a:pt x="12250" y="17195"/>
                </a:lnTo>
                <a:lnTo>
                  <a:pt x="13630" y="17195"/>
                </a:lnTo>
                <a:lnTo>
                  <a:pt x="14032" y="17080"/>
                </a:lnTo>
                <a:lnTo>
                  <a:pt x="14435" y="16965"/>
                </a:lnTo>
                <a:lnTo>
                  <a:pt x="14838" y="16850"/>
                </a:lnTo>
                <a:lnTo>
                  <a:pt x="15240" y="16620"/>
                </a:lnTo>
                <a:lnTo>
                  <a:pt x="15585" y="16390"/>
                </a:lnTo>
                <a:lnTo>
                  <a:pt x="15988" y="16102"/>
                </a:lnTo>
                <a:lnTo>
                  <a:pt x="16275" y="15815"/>
                </a:lnTo>
                <a:lnTo>
                  <a:pt x="16620" y="15412"/>
                </a:lnTo>
                <a:lnTo>
                  <a:pt x="16850" y="15010"/>
                </a:lnTo>
                <a:lnTo>
                  <a:pt x="17080" y="14607"/>
                </a:lnTo>
                <a:lnTo>
                  <a:pt x="17310" y="14204"/>
                </a:lnTo>
                <a:lnTo>
                  <a:pt x="17425" y="13744"/>
                </a:lnTo>
                <a:lnTo>
                  <a:pt x="17540" y="13342"/>
                </a:lnTo>
                <a:lnTo>
                  <a:pt x="17598" y="12939"/>
                </a:lnTo>
                <a:lnTo>
                  <a:pt x="17598" y="12479"/>
                </a:lnTo>
                <a:lnTo>
                  <a:pt x="17598" y="12077"/>
                </a:lnTo>
                <a:lnTo>
                  <a:pt x="17540" y="11674"/>
                </a:lnTo>
                <a:lnTo>
                  <a:pt x="17425" y="11272"/>
                </a:lnTo>
                <a:lnTo>
                  <a:pt x="17253" y="10869"/>
                </a:lnTo>
                <a:lnTo>
                  <a:pt x="16908" y="10122"/>
                </a:lnTo>
                <a:lnTo>
                  <a:pt x="16390" y="9374"/>
                </a:lnTo>
                <a:lnTo>
                  <a:pt x="15758" y="8684"/>
                </a:lnTo>
                <a:lnTo>
                  <a:pt x="15183" y="8109"/>
                </a:lnTo>
                <a:lnTo>
                  <a:pt x="14492" y="7591"/>
                </a:lnTo>
                <a:lnTo>
                  <a:pt x="13802" y="7131"/>
                </a:lnTo>
                <a:lnTo>
                  <a:pt x="13112" y="6671"/>
                </a:lnTo>
                <a:lnTo>
                  <a:pt x="12365" y="6326"/>
                </a:lnTo>
                <a:lnTo>
                  <a:pt x="11560" y="5924"/>
                </a:lnTo>
                <a:lnTo>
                  <a:pt x="10007" y="5348"/>
                </a:lnTo>
                <a:lnTo>
                  <a:pt x="7994" y="4601"/>
                </a:lnTo>
                <a:lnTo>
                  <a:pt x="5867" y="3853"/>
                </a:lnTo>
                <a:lnTo>
                  <a:pt x="4831" y="3451"/>
                </a:lnTo>
                <a:lnTo>
                  <a:pt x="3796" y="2991"/>
                </a:lnTo>
                <a:lnTo>
                  <a:pt x="2819" y="2473"/>
                </a:lnTo>
                <a:lnTo>
                  <a:pt x="1956" y="1841"/>
                </a:lnTo>
                <a:lnTo>
                  <a:pt x="1439" y="1438"/>
                </a:lnTo>
                <a:lnTo>
                  <a:pt x="978" y="1036"/>
                </a:lnTo>
                <a:lnTo>
                  <a:pt x="518" y="518"/>
                </a:lnTo>
                <a:lnTo>
                  <a:pt x="116" y="58"/>
                </a:lnTo>
                <a:lnTo>
                  <a:pt x="58"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10823255" y="6061659"/>
            <a:ext cx="187952" cy="147859"/>
          </a:xfrm>
          <a:custGeom>
            <a:avLst/>
            <a:gdLst/>
            <a:ahLst/>
            <a:cxnLst/>
            <a:rect l="l" t="t" r="r" b="b"/>
            <a:pathLst>
              <a:path w="5119" h="4027" extrusionOk="0">
                <a:moveTo>
                  <a:pt x="2071" y="1"/>
                </a:moveTo>
                <a:lnTo>
                  <a:pt x="1553" y="116"/>
                </a:lnTo>
                <a:lnTo>
                  <a:pt x="1208" y="231"/>
                </a:lnTo>
                <a:lnTo>
                  <a:pt x="806" y="461"/>
                </a:lnTo>
                <a:lnTo>
                  <a:pt x="518" y="748"/>
                </a:lnTo>
                <a:lnTo>
                  <a:pt x="288" y="1094"/>
                </a:lnTo>
                <a:lnTo>
                  <a:pt x="115" y="1439"/>
                </a:lnTo>
                <a:lnTo>
                  <a:pt x="0" y="1841"/>
                </a:lnTo>
                <a:lnTo>
                  <a:pt x="58" y="2244"/>
                </a:lnTo>
                <a:lnTo>
                  <a:pt x="230" y="2646"/>
                </a:lnTo>
                <a:lnTo>
                  <a:pt x="518" y="3049"/>
                </a:lnTo>
                <a:lnTo>
                  <a:pt x="863" y="3394"/>
                </a:lnTo>
                <a:lnTo>
                  <a:pt x="1266" y="3624"/>
                </a:lnTo>
                <a:lnTo>
                  <a:pt x="1726" y="3796"/>
                </a:lnTo>
                <a:lnTo>
                  <a:pt x="2186" y="3969"/>
                </a:lnTo>
                <a:lnTo>
                  <a:pt x="2646" y="4026"/>
                </a:lnTo>
                <a:lnTo>
                  <a:pt x="3106" y="3969"/>
                </a:lnTo>
                <a:lnTo>
                  <a:pt x="3566" y="3911"/>
                </a:lnTo>
                <a:lnTo>
                  <a:pt x="3968" y="3739"/>
                </a:lnTo>
                <a:lnTo>
                  <a:pt x="4313" y="3509"/>
                </a:lnTo>
                <a:lnTo>
                  <a:pt x="4659" y="3279"/>
                </a:lnTo>
                <a:lnTo>
                  <a:pt x="4889" y="2934"/>
                </a:lnTo>
                <a:lnTo>
                  <a:pt x="5061" y="2589"/>
                </a:lnTo>
                <a:lnTo>
                  <a:pt x="5119" y="2186"/>
                </a:lnTo>
                <a:lnTo>
                  <a:pt x="5119" y="1784"/>
                </a:lnTo>
                <a:lnTo>
                  <a:pt x="4946" y="1324"/>
                </a:lnTo>
                <a:lnTo>
                  <a:pt x="4659" y="979"/>
                </a:lnTo>
                <a:lnTo>
                  <a:pt x="4313" y="633"/>
                </a:lnTo>
                <a:lnTo>
                  <a:pt x="3911" y="346"/>
                </a:lnTo>
                <a:lnTo>
                  <a:pt x="3451" y="173"/>
                </a:lnTo>
                <a:lnTo>
                  <a:pt x="2991" y="58"/>
                </a:lnTo>
                <a:lnTo>
                  <a:pt x="253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1406744" y="6488225"/>
            <a:ext cx="130968" cy="103504"/>
          </a:xfrm>
          <a:custGeom>
            <a:avLst/>
            <a:gdLst/>
            <a:ahLst/>
            <a:cxnLst/>
            <a:rect l="l" t="t" r="r" b="b"/>
            <a:pathLst>
              <a:path w="3567" h="2819" extrusionOk="0">
                <a:moveTo>
                  <a:pt x="1381" y="1"/>
                </a:moveTo>
                <a:lnTo>
                  <a:pt x="1093" y="58"/>
                </a:lnTo>
                <a:lnTo>
                  <a:pt x="806" y="173"/>
                </a:lnTo>
                <a:lnTo>
                  <a:pt x="576" y="346"/>
                </a:lnTo>
                <a:lnTo>
                  <a:pt x="346" y="518"/>
                </a:lnTo>
                <a:lnTo>
                  <a:pt x="173" y="748"/>
                </a:lnTo>
                <a:lnTo>
                  <a:pt x="58" y="1036"/>
                </a:lnTo>
                <a:lnTo>
                  <a:pt x="1" y="1266"/>
                </a:lnTo>
                <a:lnTo>
                  <a:pt x="1" y="1553"/>
                </a:lnTo>
                <a:lnTo>
                  <a:pt x="173" y="1841"/>
                </a:lnTo>
                <a:lnTo>
                  <a:pt x="346" y="2128"/>
                </a:lnTo>
                <a:lnTo>
                  <a:pt x="576" y="2358"/>
                </a:lnTo>
                <a:lnTo>
                  <a:pt x="863" y="2531"/>
                </a:lnTo>
                <a:lnTo>
                  <a:pt x="1151" y="2646"/>
                </a:lnTo>
                <a:lnTo>
                  <a:pt x="1496" y="2761"/>
                </a:lnTo>
                <a:lnTo>
                  <a:pt x="1841" y="2818"/>
                </a:lnTo>
                <a:lnTo>
                  <a:pt x="2128" y="2818"/>
                </a:lnTo>
                <a:lnTo>
                  <a:pt x="2473" y="2703"/>
                </a:lnTo>
                <a:lnTo>
                  <a:pt x="2761" y="2646"/>
                </a:lnTo>
                <a:lnTo>
                  <a:pt x="2991" y="2473"/>
                </a:lnTo>
                <a:lnTo>
                  <a:pt x="3221" y="2301"/>
                </a:lnTo>
                <a:lnTo>
                  <a:pt x="3394" y="2071"/>
                </a:lnTo>
                <a:lnTo>
                  <a:pt x="3509" y="1783"/>
                </a:lnTo>
                <a:lnTo>
                  <a:pt x="3566" y="1496"/>
                </a:lnTo>
                <a:lnTo>
                  <a:pt x="3509" y="1208"/>
                </a:lnTo>
                <a:lnTo>
                  <a:pt x="3394" y="921"/>
                </a:lnTo>
                <a:lnTo>
                  <a:pt x="3221" y="691"/>
                </a:lnTo>
                <a:lnTo>
                  <a:pt x="2991" y="461"/>
                </a:lnTo>
                <a:lnTo>
                  <a:pt x="2703" y="288"/>
                </a:lnTo>
                <a:lnTo>
                  <a:pt x="2416" y="116"/>
                </a:lnTo>
                <a:lnTo>
                  <a:pt x="2071" y="58"/>
                </a:lnTo>
                <a:lnTo>
                  <a:pt x="1726"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209256" y="1261763"/>
            <a:ext cx="130968" cy="101375"/>
          </a:xfrm>
          <a:custGeom>
            <a:avLst/>
            <a:gdLst/>
            <a:ahLst/>
            <a:cxnLst/>
            <a:rect l="l" t="t" r="r" b="b"/>
            <a:pathLst>
              <a:path w="3567" h="2761" extrusionOk="0">
                <a:moveTo>
                  <a:pt x="1726" y="0"/>
                </a:moveTo>
                <a:lnTo>
                  <a:pt x="1381" y="58"/>
                </a:lnTo>
                <a:lnTo>
                  <a:pt x="1093" y="115"/>
                </a:lnTo>
                <a:lnTo>
                  <a:pt x="748" y="288"/>
                </a:lnTo>
                <a:lnTo>
                  <a:pt x="518" y="460"/>
                </a:lnTo>
                <a:lnTo>
                  <a:pt x="346" y="690"/>
                </a:lnTo>
                <a:lnTo>
                  <a:pt x="173" y="920"/>
                </a:lnTo>
                <a:lnTo>
                  <a:pt x="58" y="1150"/>
                </a:lnTo>
                <a:lnTo>
                  <a:pt x="1" y="1438"/>
                </a:lnTo>
                <a:lnTo>
                  <a:pt x="1" y="1725"/>
                </a:lnTo>
                <a:lnTo>
                  <a:pt x="116" y="2013"/>
                </a:lnTo>
                <a:lnTo>
                  <a:pt x="288" y="2243"/>
                </a:lnTo>
                <a:lnTo>
                  <a:pt x="576" y="2473"/>
                </a:lnTo>
                <a:lnTo>
                  <a:pt x="863" y="2588"/>
                </a:lnTo>
                <a:lnTo>
                  <a:pt x="1208" y="2703"/>
                </a:lnTo>
                <a:lnTo>
                  <a:pt x="1496" y="2760"/>
                </a:lnTo>
                <a:lnTo>
                  <a:pt x="2186" y="2760"/>
                </a:lnTo>
                <a:lnTo>
                  <a:pt x="2474" y="2645"/>
                </a:lnTo>
                <a:lnTo>
                  <a:pt x="2819" y="2473"/>
                </a:lnTo>
                <a:lnTo>
                  <a:pt x="3049" y="2300"/>
                </a:lnTo>
                <a:lnTo>
                  <a:pt x="3221" y="2128"/>
                </a:lnTo>
                <a:lnTo>
                  <a:pt x="3394" y="1898"/>
                </a:lnTo>
                <a:lnTo>
                  <a:pt x="3509" y="1610"/>
                </a:lnTo>
                <a:lnTo>
                  <a:pt x="3566" y="1323"/>
                </a:lnTo>
                <a:lnTo>
                  <a:pt x="3509" y="1035"/>
                </a:lnTo>
                <a:lnTo>
                  <a:pt x="3451" y="805"/>
                </a:lnTo>
                <a:lnTo>
                  <a:pt x="3221" y="518"/>
                </a:lnTo>
                <a:lnTo>
                  <a:pt x="2991" y="345"/>
                </a:lnTo>
                <a:lnTo>
                  <a:pt x="2704" y="173"/>
                </a:lnTo>
                <a:lnTo>
                  <a:pt x="2359" y="58"/>
                </a:lnTo>
                <a:lnTo>
                  <a:pt x="2071"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71513" y="5886454"/>
            <a:ext cx="187952" cy="147821"/>
          </a:xfrm>
          <a:custGeom>
            <a:avLst/>
            <a:gdLst/>
            <a:ahLst/>
            <a:cxnLst/>
            <a:rect l="l" t="t" r="r" b="b"/>
            <a:pathLst>
              <a:path w="5119" h="4026" extrusionOk="0">
                <a:moveTo>
                  <a:pt x="2013" y="0"/>
                </a:moveTo>
                <a:lnTo>
                  <a:pt x="1553" y="115"/>
                </a:lnTo>
                <a:lnTo>
                  <a:pt x="1150" y="230"/>
                </a:lnTo>
                <a:lnTo>
                  <a:pt x="805" y="460"/>
                </a:lnTo>
                <a:lnTo>
                  <a:pt x="518" y="748"/>
                </a:lnTo>
                <a:lnTo>
                  <a:pt x="230" y="1093"/>
                </a:lnTo>
                <a:lnTo>
                  <a:pt x="58" y="1438"/>
                </a:lnTo>
                <a:lnTo>
                  <a:pt x="0" y="1840"/>
                </a:lnTo>
                <a:lnTo>
                  <a:pt x="58" y="2243"/>
                </a:lnTo>
                <a:lnTo>
                  <a:pt x="230" y="2646"/>
                </a:lnTo>
                <a:lnTo>
                  <a:pt x="518" y="3048"/>
                </a:lnTo>
                <a:lnTo>
                  <a:pt x="863" y="3336"/>
                </a:lnTo>
                <a:lnTo>
                  <a:pt x="1265" y="3623"/>
                </a:lnTo>
                <a:lnTo>
                  <a:pt x="1668" y="3796"/>
                </a:lnTo>
                <a:lnTo>
                  <a:pt x="2128" y="3968"/>
                </a:lnTo>
                <a:lnTo>
                  <a:pt x="2646" y="4026"/>
                </a:lnTo>
                <a:lnTo>
                  <a:pt x="3106" y="3968"/>
                </a:lnTo>
                <a:lnTo>
                  <a:pt x="3566" y="3911"/>
                </a:lnTo>
                <a:lnTo>
                  <a:pt x="3968" y="3738"/>
                </a:lnTo>
                <a:lnTo>
                  <a:pt x="4313" y="3508"/>
                </a:lnTo>
                <a:lnTo>
                  <a:pt x="4658" y="3221"/>
                </a:lnTo>
                <a:lnTo>
                  <a:pt x="4888" y="2933"/>
                </a:lnTo>
                <a:lnTo>
                  <a:pt x="5061" y="2531"/>
                </a:lnTo>
                <a:lnTo>
                  <a:pt x="5118" y="2186"/>
                </a:lnTo>
                <a:lnTo>
                  <a:pt x="5061" y="1725"/>
                </a:lnTo>
                <a:lnTo>
                  <a:pt x="4888" y="1323"/>
                </a:lnTo>
                <a:lnTo>
                  <a:pt x="4601" y="978"/>
                </a:lnTo>
                <a:lnTo>
                  <a:pt x="4256" y="633"/>
                </a:lnTo>
                <a:lnTo>
                  <a:pt x="3853" y="345"/>
                </a:lnTo>
                <a:lnTo>
                  <a:pt x="3451" y="173"/>
                </a:lnTo>
                <a:lnTo>
                  <a:pt x="2991" y="58"/>
                </a:lnTo>
                <a:lnTo>
                  <a:pt x="2531"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87063" y="6114473"/>
            <a:ext cx="388536" cy="185860"/>
          </a:xfrm>
          <a:custGeom>
            <a:avLst/>
            <a:gdLst/>
            <a:ahLst/>
            <a:cxnLst/>
            <a:rect l="l" t="t" r="r" b="b"/>
            <a:pathLst>
              <a:path w="10582" h="5062" extrusionOk="0">
                <a:moveTo>
                  <a:pt x="2013" y="1"/>
                </a:moveTo>
                <a:lnTo>
                  <a:pt x="1610" y="116"/>
                </a:lnTo>
                <a:lnTo>
                  <a:pt x="1150" y="288"/>
                </a:lnTo>
                <a:lnTo>
                  <a:pt x="748" y="519"/>
                </a:lnTo>
                <a:lnTo>
                  <a:pt x="460" y="806"/>
                </a:lnTo>
                <a:lnTo>
                  <a:pt x="173" y="1209"/>
                </a:lnTo>
                <a:lnTo>
                  <a:pt x="0" y="1554"/>
                </a:lnTo>
                <a:lnTo>
                  <a:pt x="0" y="1784"/>
                </a:lnTo>
                <a:lnTo>
                  <a:pt x="0" y="2014"/>
                </a:lnTo>
                <a:lnTo>
                  <a:pt x="58" y="2416"/>
                </a:lnTo>
                <a:lnTo>
                  <a:pt x="230" y="2761"/>
                </a:lnTo>
                <a:lnTo>
                  <a:pt x="460" y="3106"/>
                </a:lnTo>
                <a:lnTo>
                  <a:pt x="748" y="3394"/>
                </a:lnTo>
                <a:lnTo>
                  <a:pt x="1093" y="3681"/>
                </a:lnTo>
                <a:lnTo>
                  <a:pt x="1438" y="3911"/>
                </a:lnTo>
                <a:lnTo>
                  <a:pt x="2185" y="4314"/>
                </a:lnTo>
                <a:lnTo>
                  <a:pt x="2645" y="4486"/>
                </a:lnTo>
                <a:lnTo>
                  <a:pt x="3105" y="4659"/>
                </a:lnTo>
                <a:lnTo>
                  <a:pt x="4083" y="4889"/>
                </a:lnTo>
                <a:lnTo>
                  <a:pt x="5061" y="5004"/>
                </a:lnTo>
                <a:lnTo>
                  <a:pt x="6038" y="5062"/>
                </a:lnTo>
                <a:lnTo>
                  <a:pt x="7073" y="5004"/>
                </a:lnTo>
                <a:lnTo>
                  <a:pt x="8108" y="4831"/>
                </a:lnTo>
                <a:lnTo>
                  <a:pt x="9086" y="4601"/>
                </a:lnTo>
                <a:lnTo>
                  <a:pt x="10064" y="4256"/>
                </a:lnTo>
                <a:lnTo>
                  <a:pt x="10409" y="4026"/>
                </a:lnTo>
                <a:lnTo>
                  <a:pt x="10581" y="3911"/>
                </a:lnTo>
                <a:lnTo>
                  <a:pt x="10236" y="3911"/>
                </a:lnTo>
                <a:lnTo>
                  <a:pt x="9949" y="3854"/>
                </a:lnTo>
                <a:lnTo>
                  <a:pt x="9316" y="3739"/>
                </a:lnTo>
                <a:lnTo>
                  <a:pt x="8741" y="3509"/>
                </a:lnTo>
                <a:lnTo>
                  <a:pt x="8166" y="3221"/>
                </a:lnTo>
                <a:lnTo>
                  <a:pt x="7591" y="2876"/>
                </a:lnTo>
                <a:lnTo>
                  <a:pt x="7073" y="2474"/>
                </a:lnTo>
                <a:lnTo>
                  <a:pt x="6038" y="1726"/>
                </a:lnTo>
                <a:lnTo>
                  <a:pt x="5233" y="1151"/>
                </a:lnTo>
                <a:lnTo>
                  <a:pt x="4371" y="634"/>
                </a:lnTo>
                <a:lnTo>
                  <a:pt x="3911" y="404"/>
                </a:lnTo>
                <a:lnTo>
                  <a:pt x="3450" y="231"/>
                </a:lnTo>
                <a:lnTo>
                  <a:pt x="2933" y="58"/>
                </a:lnTo>
                <a:lnTo>
                  <a:pt x="2415"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11532960" y="879218"/>
            <a:ext cx="557432" cy="369553"/>
          </a:xfrm>
          <a:custGeom>
            <a:avLst/>
            <a:gdLst/>
            <a:ahLst/>
            <a:cxnLst/>
            <a:rect l="l" t="t" r="r" b="b"/>
            <a:pathLst>
              <a:path w="15182" h="10065" extrusionOk="0">
                <a:moveTo>
                  <a:pt x="1840" y="1"/>
                </a:moveTo>
                <a:lnTo>
                  <a:pt x="1035" y="58"/>
                </a:lnTo>
                <a:lnTo>
                  <a:pt x="403" y="231"/>
                </a:lnTo>
                <a:lnTo>
                  <a:pt x="58" y="346"/>
                </a:lnTo>
                <a:lnTo>
                  <a:pt x="0" y="403"/>
                </a:lnTo>
                <a:lnTo>
                  <a:pt x="58" y="403"/>
                </a:lnTo>
                <a:lnTo>
                  <a:pt x="575" y="576"/>
                </a:lnTo>
                <a:lnTo>
                  <a:pt x="1035" y="748"/>
                </a:lnTo>
                <a:lnTo>
                  <a:pt x="1495" y="921"/>
                </a:lnTo>
                <a:lnTo>
                  <a:pt x="1898" y="1208"/>
                </a:lnTo>
                <a:lnTo>
                  <a:pt x="2300" y="1496"/>
                </a:lnTo>
                <a:lnTo>
                  <a:pt x="2703" y="1783"/>
                </a:lnTo>
                <a:lnTo>
                  <a:pt x="3393" y="2473"/>
                </a:lnTo>
                <a:lnTo>
                  <a:pt x="4083" y="3278"/>
                </a:lnTo>
                <a:lnTo>
                  <a:pt x="4716" y="4084"/>
                </a:lnTo>
                <a:lnTo>
                  <a:pt x="5923" y="5636"/>
                </a:lnTo>
                <a:lnTo>
                  <a:pt x="6901" y="6901"/>
                </a:lnTo>
                <a:lnTo>
                  <a:pt x="7419" y="7476"/>
                </a:lnTo>
                <a:lnTo>
                  <a:pt x="7936" y="8052"/>
                </a:lnTo>
                <a:lnTo>
                  <a:pt x="8511" y="8627"/>
                </a:lnTo>
                <a:lnTo>
                  <a:pt x="9144" y="9087"/>
                </a:lnTo>
                <a:lnTo>
                  <a:pt x="9776" y="9547"/>
                </a:lnTo>
                <a:lnTo>
                  <a:pt x="10524" y="9834"/>
                </a:lnTo>
                <a:lnTo>
                  <a:pt x="11156" y="10007"/>
                </a:lnTo>
                <a:lnTo>
                  <a:pt x="11847" y="10064"/>
                </a:lnTo>
                <a:lnTo>
                  <a:pt x="12537" y="10007"/>
                </a:lnTo>
                <a:lnTo>
                  <a:pt x="13227" y="9834"/>
                </a:lnTo>
                <a:lnTo>
                  <a:pt x="13917" y="9547"/>
                </a:lnTo>
                <a:lnTo>
                  <a:pt x="14204" y="9317"/>
                </a:lnTo>
                <a:lnTo>
                  <a:pt x="14434" y="9144"/>
                </a:lnTo>
                <a:lnTo>
                  <a:pt x="14664" y="8857"/>
                </a:lnTo>
                <a:lnTo>
                  <a:pt x="14837" y="8569"/>
                </a:lnTo>
                <a:lnTo>
                  <a:pt x="15009" y="8282"/>
                </a:lnTo>
                <a:lnTo>
                  <a:pt x="15124" y="7937"/>
                </a:lnTo>
                <a:lnTo>
                  <a:pt x="15182" y="7649"/>
                </a:lnTo>
                <a:lnTo>
                  <a:pt x="15182" y="7304"/>
                </a:lnTo>
                <a:lnTo>
                  <a:pt x="15124" y="7016"/>
                </a:lnTo>
                <a:lnTo>
                  <a:pt x="15067" y="6729"/>
                </a:lnTo>
                <a:lnTo>
                  <a:pt x="14837" y="6096"/>
                </a:lnTo>
                <a:lnTo>
                  <a:pt x="14549" y="5521"/>
                </a:lnTo>
                <a:lnTo>
                  <a:pt x="14147" y="4946"/>
                </a:lnTo>
                <a:lnTo>
                  <a:pt x="13744" y="4429"/>
                </a:lnTo>
                <a:lnTo>
                  <a:pt x="13284" y="3969"/>
                </a:lnTo>
                <a:lnTo>
                  <a:pt x="12882" y="3566"/>
                </a:lnTo>
                <a:lnTo>
                  <a:pt x="12249" y="3048"/>
                </a:lnTo>
                <a:lnTo>
                  <a:pt x="11617" y="2588"/>
                </a:lnTo>
                <a:lnTo>
                  <a:pt x="10984" y="2186"/>
                </a:lnTo>
                <a:lnTo>
                  <a:pt x="10294" y="1841"/>
                </a:lnTo>
                <a:lnTo>
                  <a:pt x="9546" y="1496"/>
                </a:lnTo>
                <a:lnTo>
                  <a:pt x="8856" y="1208"/>
                </a:lnTo>
                <a:lnTo>
                  <a:pt x="7361" y="748"/>
                </a:lnTo>
                <a:lnTo>
                  <a:pt x="6613" y="518"/>
                </a:lnTo>
                <a:lnTo>
                  <a:pt x="5866" y="346"/>
                </a:lnTo>
                <a:lnTo>
                  <a:pt x="5061" y="173"/>
                </a:lnTo>
                <a:lnTo>
                  <a:pt x="4256" y="116"/>
                </a:lnTo>
                <a:lnTo>
                  <a:pt x="345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11040976" y="822194"/>
            <a:ext cx="335737" cy="158396"/>
          </a:xfrm>
          <a:custGeom>
            <a:avLst/>
            <a:gdLst/>
            <a:ahLst/>
            <a:cxnLst/>
            <a:rect l="l" t="t" r="r" b="b"/>
            <a:pathLst>
              <a:path w="9144" h="4314" extrusionOk="0">
                <a:moveTo>
                  <a:pt x="4601" y="1"/>
                </a:moveTo>
                <a:lnTo>
                  <a:pt x="3853" y="116"/>
                </a:lnTo>
                <a:lnTo>
                  <a:pt x="3163" y="231"/>
                </a:lnTo>
                <a:lnTo>
                  <a:pt x="2415" y="461"/>
                </a:lnTo>
                <a:lnTo>
                  <a:pt x="1783" y="749"/>
                </a:lnTo>
                <a:lnTo>
                  <a:pt x="1150" y="1094"/>
                </a:lnTo>
                <a:lnTo>
                  <a:pt x="575" y="1496"/>
                </a:lnTo>
                <a:lnTo>
                  <a:pt x="173" y="1841"/>
                </a:lnTo>
                <a:lnTo>
                  <a:pt x="0" y="2014"/>
                </a:lnTo>
                <a:lnTo>
                  <a:pt x="0" y="2071"/>
                </a:lnTo>
                <a:lnTo>
                  <a:pt x="58" y="2071"/>
                </a:lnTo>
                <a:lnTo>
                  <a:pt x="575" y="2014"/>
                </a:lnTo>
                <a:lnTo>
                  <a:pt x="1035" y="2014"/>
                </a:lnTo>
                <a:lnTo>
                  <a:pt x="1553" y="2129"/>
                </a:lnTo>
                <a:lnTo>
                  <a:pt x="2070" y="2244"/>
                </a:lnTo>
                <a:lnTo>
                  <a:pt x="2530" y="2474"/>
                </a:lnTo>
                <a:lnTo>
                  <a:pt x="2991" y="2704"/>
                </a:lnTo>
                <a:lnTo>
                  <a:pt x="3911" y="3221"/>
                </a:lnTo>
                <a:lnTo>
                  <a:pt x="5061" y="3796"/>
                </a:lnTo>
                <a:lnTo>
                  <a:pt x="5636" y="4026"/>
                </a:lnTo>
                <a:lnTo>
                  <a:pt x="6211" y="4199"/>
                </a:lnTo>
                <a:lnTo>
                  <a:pt x="6786" y="4314"/>
                </a:lnTo>
                <a:lnTo>
                  <a:pt x="7304" y="4256"/>
                </a:lnTo>
                <a:lnTo>
                  <a:pt x="7821" y="4084"/>
                </a:lnTo>
                <a:lnTo>
                  <a:pt x="8109" y="3969"/>
                </a:lnTo>
                <a:lnTo>
                  <a:pt x="8281" y="3796"/>
                </a:lnTo>
                <a:lnTo>
                  <a:pt x="8684" y="3394"/>
                </a:lnTo>
                <a:lnTo>
                  <a:pt x="8971" y="2934"/>
                </a:lnTo>
                <a:lnTo>
                  <a:pt x="9029" y="2646"/>
                </a:lnTo>
                <a:lnTo>
                  <a:pt x="9144" y="2416"/>
                </a:lnTo>
                <a:lnTo>
                  <a:pt x="9144" y="2129"/>
                </a:lnTo>
                <a:lnTo>
                  <a:pt x="9144" y="1899"/>
                </a:lnTo>
                <a:lnTo>
                  <a:pt x="9086" y="1669"/>
                </a:lnTo>
                <a:lnTo>
                  <a:pt x="8971" y="1439"/>
                </a:lnTo>
                <a:lnTo>
                  <a:pt x="8856" y="1209"/>
                </a:lnTo>
                <a:lnTo>
                  <a:pt x="8741" y="1036"/>
                </a:lnTo>
                <a:lnTo>
                  <a:pt x="8339" y="749"/>
                </a:lnTo>
                <a:lnTo>
                  <a:pt x="7936" y="519"/>
                </a:lnTo>
                <a:lnTo>
                  <a:pt x="7419" y="346"/>
                </a:lnTo>
                <a:lnTo>
                  <a:pt x="6958" y="173"/>
                </a:lnTo>
                <a:lnTo>
                  <a:pt x="6038" y="58"/>
                </a:lnTo>
                <a:lnTo>
                  <a:pt x="5348"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10964933" y="108506"/>
            <a:ext cx="399111" cy="538449"/>
          </a:xfrm>
          <a:custGeom>
            <a:avLst/>
            <a:gdLst/>
            <a:ahLst/>
            <a:cxnLst/>
            <a:rect l="l" t="t" r="r" b="b"/>
            <a:pathLst>
              <a:path w="10870" h="14665" extrusionOk="0">
                <a:moveTo>
                  <a:pt x="7304" y="1"/>
                </a:moveTo>
                <a:lnTo>
                  <a:pt x="6672" y="58"/>
                </a:lnTo>
                <a:lnTo>
                  <a:pt x="6097" y="231"/>
                </a:lnTo>
                <a:lnTo>
                  <a:pt x="5522" y="518"/>
                </a:lnTo>
                <a:lnTo>
                  <a:pt x="5004" y="921"/>
                </a:lnTo>
                <a:lnTo>
                  <a:pt x="4544" y="1381"/>
                </a:lnTo>
                <a:lnTo>
                  <a:pt x="4141" y="1956"/>
                </a:lnTo>
                <a:lnTo>
                  <a:pt x="3796" y="2474"/>
                </a:lnTo>
                <a:lnTo>
                  <a:pt x="3509" y="2991"/>
                </a:lnTo>
                <a:lnTo>
                  <a:pt x="3279" y="3566"/>
                </a:lnTo>
                <a:lnTo>
                  <a:pt x="3049" y="4199"/>
                </a:lnTo>
                <a:lnTo>
                  <a:pt x="2704" y="5406"/>
                </a:lnTo>
                <a:lnTo>
                  <a:pt x="2474" y="6614"/>
                </a:lnTo>
                <a:lnTo>
                  <a:pt x="2244" y="8224"/>
                </a:lnTo>
                <a:lnTo>
                  <a:pt x="2014" y="9892"/>
                </a:lnTo>
                <a:lnTo>
                  <a:pt x="1841" y="10697"/>
                </a:lnTo>
                <a:lnTo>
                  <a:pt x="1611" y="11502"/>
                </a:lnTo>
                <a:lnTo>
                  <a:pt x="1381" y="12307"/>
                </a:lnTo>
                <a:lnTo>
                  <a:pt x="1036" y="13055"/>
                </a:lnTo>
                <a:lnTo>
                  <a:pt x="576" y="13860"/>
                </a:lnTo>
                <a:lnTo>
                  <a:pt x="288" y="14262"/>
                </a:lnTo>
                <a:lnTo>
                  <a:pt x="1" y="14607"/>
                </a:lnTo>
                <a:lnTo>
                  <a:pt x="1" y="14665"/>
                </a:lnTo>
                <a:lnTo>
                  <a:pt x="58" y="14665"/>
                </a:lnTo>
                <a:lnTo>
                  <a:pt x="346" y="14607"/>
                </a:lnTo>
                <a:lnTo>
                  <a:pt x="1036" y="14492"/>
                </a:lnTo>
                <a:lnTo>
                  <a:pt x="1956" y="14147"/>
                </a:lnTo>
                <a:lnTo>
                  <a:pt x="2876" y="13745"/>
                </a:lnTo>
                <a:lnTo>
                  <a:pt x="3796" y="13285"/>
                </a:lnTo>
                <a:lnTo>
                  <a:pt x="4659" y="12767"/>
                </a:lnTo>
                <a:lnTo>
                  <a:pt x="5464" y="12192"/>
                </a:lnTo>
                <a:lnTo>
                  <a:pt x="6269" y="11560"/>
                </a:lnTo>
                <a:lnTo>
                  <a:pt x="7017" y="10869"/>
                </a:lnTo>
                <a:lnTo>
                  <a:pt x="7764" y="10237"/>
                </a:lnTo>
                <a:lnTo>
                  <a:pt x="8282" y="9604"/>
                </a:lnTo>
                <a:lnTo>
                  <a:pt x="8799" y="8972"/>
                </a:lnTo>
                <a:lnTo>
                  <a:pt x="9259" y="8339"/>
                </a:lnTo>
                <a:lnTo>
                  <a:pt x="9720" y="7707"/>
                </a:lnTo>
                <a:lnTo>
                  <a:pt x="10065" y="6959"/>
                </a:lnTo>
                <a:lnTo>
                  <a:pt x="10352" y="6269"/>
                </a:lnTo>
                <a:lnTo>
                  <a:pt x="10640" y="5464"/>
                </a:lnTo>
                <a:lnTo>
                  <a:pt x="10812" y="4659"/>
                </a:lnTo>
                <a:lnTo>
                  <a:pt x="10870" y="3969"/>
                </a:lnTo>
                <a:lnTo>
                  <a:pt x="10870" y="3279"/>
                </a:lnTo>
                <a:lnTo>
                  <a:pt x="10755" y="2646"/>
                </a:lnTo>
                <a:lnTo>
                  <a:pt x="10525" y="2014"/>
                </a:lnTo>
                <a:lnTo>
                  <a:pt x="10237" y="1438"/>
                </a:lnTo>
                <a:lnTo>
                  <a:pt x="9777" y="978"/>
                </a:lnTo>
                <a:lnTo>
                  <a:pt x="9547" y="748"/>
                </a:lnTo>
                <a:lnTo>
                  <a:pt x="9259" y="576"/>
                </a:lnTo>
                <a:lnTo>
                  <a:pt x="8972" y="403"/>
                </a:lnTo>
                <a:lnTo>
                  <a:pt x="8627" y="231"/>
                </a:lnTo>
                <a:lnTo>
                  <a:pt x="7937" y="58"/>
                </a:lnTo>
                <a:lnTo>
                  <a:pt x="7304"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1317810" y="83517"/>
            <a:ext cx="251325" cy="337867"/>
          </a:xfrm>
          <a:custGeom>
            <a:avLst/>
            <a:gdLst/>
            <a:ahLst/>
            <a:cxnLst/>
            <a:rect l="l" t="t" r="r" b="b"/>
            <a:pathLst>
              <a:path w="6845" h="9202" extrusionOk="0">
                <a:moveTo>
                  <a:pt x="2129" y="1"/>
                </a:moveTo>
                <a:lnTo>
                  <a:pt x="1726" y="58"/>
                </a:lnTo>
                <a:lnTo>
                  <a:pt x="1323" y="173"/>
                </a:lnTo>
                <a:lnTo>
                  <a:pt x="978" y="346"/>
                </a:lnTo>
                <a:lnTo>
                  <a:pt x="633" y="633"/>
                </a:lnTo>
                <a:lnTo>
                  <a:pt x="346" y="978"/>
                </a:lnTo>
                <a:lnTo>
                  <a:pt x="173" y="1323"/>
                </a:lnTo>
                <a:lnTo>
                  <a:pt x="1" y="1726"/>
                </a:lnTo>
                <a:lnTo>
                  <a:pt x="1" y="2128"/>
                </a:lnTo>
                <a:lnTo>
                  <a:pt x="1" y="2473"/>
                </a:lnTo>
                <a:lnTo>
                  <a:pt x="116" y="2876"/>
                </a:lnTo>
                <a:lnTo>
                  <a:pt x="231" y="3278"/>
                </a:lnTo>
                <a:lnTo>
                  <a:pt x="461" y="3623"/>
                </a:lnTo>
                <a:lnTo>
                  <a:pt x="921" y="4256"/>
                </a:lnTo>
                <a:lnTo>
                  <a:pt x="1438" y="4831"/>
                </a:lnTo>
                <a:lnTo>
                  <a:pt x="2071" y="5291"/>
                </a:lnTo>
                <a:lnTo>
                  <a:pt x="2704" y="5751"/>
                </a:lnTo>
                <a:lnTo>
                  <a:pt x="4429" y="6844"/>
                </a:lnTo>
                <a:lnTo>
                  <a:pt x="5234" y="7476"/>
                </a:lnTo>
                <a:lnTo>
                  <a:pt x="5636" y="7821"/>
                </a:lnTo>
                <a:lnTo>
                  <a:pt x="5981" y="8166"/>
                </a:lnTo>
                <a:lnTo>
                  <a:pt x="6326" y="8684"/>
                </a:lnTo>
                <a:lnTo>
                  <a:pt x="6557" y="9202"/>
                </a:lnTo>
                <a:lnTo>
                  <a:pt x="6614" y="9202"/>
                </a:lnTo>
                <a:lnTo>
                  <a:pt x="6672" y="8972"/>
                </a:lnTo>
                <a:lnTo>
                  <a:pt x="6787" y="8569"/>
                </a:lnTo>
                <a:lnTo>
                  <a:pt x="6787" y="7936"/>
                </a:lnTo>
                <a:lnTo>
                  <a:pt x="6844" y="7304"/>
                </a:lnTo>
                <a:lnTo>
                  <a:pt x="6787" y="6729"/>
                </a:lnTo>
                <a:lnTo>
                  <a:pt x="6729" y="6096"/>
                </a:lnTo>
                <a:lnTo>
                  <a:pt x="6614" y="5464"/>
                </a:lnTo>
                <a:lnTo>
                  <a:pt x="6442" y="4831"/>
                </a:lnTo>
                <a:lnTo>
                  <a:pt x="6039" y="3681"/>
                </a:lnTo>
                <a:lnTo>
                  <a:pt x="5636" y="2761"/>
                </a:lnTo>
                <a:lnTo>
                  <a:pt x="5406" y="2358"/>
                </a:lnTo>
                <a:lnTo>
                  <a:pt x="5119" y="1956"/>
                </a:lnTo>
                <a:lnTo>
                  <a:pt x="4831" y="1553"/>
                </a:lnTo>
                <a:lnTo>
                  <a:pt x="4486" y="1208"/>
                </a:lnTo>
                <a:lnTo>
                  <a:pt x="4084" y="863"/>
                </a:lnTo>
                <a:lnTo>
                  <a:pt x="3681" y="576"/>
                </a:lnTo>
                <a:lnTo>
                  <a:pt x="3336" y="346"/>
                </a:lnTo>
                <a:lnTo>
                  <a:pt x="2934" y="173"/>
                </a:lnTo>
                <a:lnTo>
                  <a:pt x="2531" y="58"/>
                </a:lnTo>
                <a:lnTo>
                  <a:pt x="2129"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11241566" y="446348"/>
            <a:ext cx="677789" cy="308309"/>
          </a:xfrm>
          <a:custGeom>
            <a:avLst/>
            <a:gdLst/>
            <a:ahLst/>
            <a:cxnLst/>
            <a:rect l="l" t="t" r="r" b="b"/>
            <a:pathLst>
              <a:path w="18460" h="8397" extrusionOk="0">
                <a:moveTo>
                  <a:pt x="11674" y="1"/>
                </a:moveTo>
                <a:lnTo>
                  <a:pt x="10812" y="116"/>
                </a:lnTo>
                <a:lnTo>
                  <a:pt x="9949" y="231"/>
                </a:lnTo>
                <a:lnTo>
                  <a:pt x="9086" y="461"/>
                </a:lnTo>
                <a:lnTo>
                  <a:pt x="8224" y="691"/>
                </a:lnTo>
                <a:lnTo>
                  <a:pt x="7246" y="1036"/>
                </a:lnTo>
                <a:lnTo>
                  <a:pt x="6211" y="1438"/>
                </a:lnTo>
                <a:lnTo>
                  <a:pt x="5176" y="1956"/>
                </a:lnTo>
                <a:lnTo>
                  <a:pt x="4198" y="2474"/>
                </a:lnTo>
                <a:lnTo>
                  <a:pt x="3278" y="3049"/>
                </a:lnTo>
                <a:lnTo>
                  <a:pt x="2358" y="3681"/>
                </a:lnTo>
                <a:lnTo>
                  <a:pt x="1553" y="4371"/>
                </a:lnTo>
                <a:lnTo>
                  <a:pt x="748" y="5176"/>
                </a:lnTo>
                <a:lnTo>
                  <a:pt x="230" y="5751"/>
                </a:lnTo>
                <a:lnTo>
                  <a:pt x="58" y="6039"/>
                </a:lnTo>
                <a:lnTo>
                  <a:pt x="0" y="6096"/>
                </a:lnTo>
                <a:lnTo>
                  <a:pt x="58" y="6096"/>
                </a:lnTo>
                <a:lnTo>
                  <a:pt x="575" y="5981"/>
                </a:lnTo>
                <a:lnTo>
                  <a:pt x="1093" y="5866"/>
                </a:lnTo>
                <a:lnTo>
                  <a:pt x="2128" y="5866"/>
                </a:lnTo>
                <a:lnTo>
                  <a:pt x="3048" y="5924"/>
                </a:lnTo>
                <a:lnTo>
                  <a:pt x="3968" y="6039"/>
                </a:lnTo>
                <a:lnTo>
                  <a:pt x="4831" y="6212"/>
                </a:lnTo>
                <a:lnTo>
                  <a:pt x="5693" y="6499"/>
                </a:lnTo>
                <a:lnTo>
                  <a:pt x="7476" y="7074"/>
                </a:lnTo>
                <a:lnTo>
                  <a:pt x="9144" y="7649"/>
                </a:lnTo>
                <a:lnTo>
                  <a:pt x="10466" y="7994"/>
                </a:lnTo>
                <a:lnTo>
                  <a:pt x="11847" y="8282"/>
                </a:lnTo>
                <a:lnTo>
                  <a:pt x="12537" y="8339"/>
                </a:lnTo>
                <a:lnTo>
                  <a:pt x="13227" y="8397"/>
                </a:lnTo>
                <a:lnTo>
                  <a:pt x="13917" y="8397"/>
                </a:lnTo>
                <a:lnTo>
                  <a:pt x="14549" y="8339"/>
                </a:lnTo>
                <a:lnTo>
                  <a:pt x="15297" y="8224"/>
                </a:lnTo>
                <a:lnTo>
                  <a:pt x="15987" y="7994"/>
                </a:lnTo>
                <a:lnTo>
                  <a:pt x="16620" y="7649"/>
                </a:lnTo>
                <a:lnTo>
                  <a:pt x="17195" y="7247"/>
                </a:lnTo>
                <a:lnTo>
                  <a:pt x="17655" y="6787"/>
                </a:lnTo>
                <a:lnTo>
                  <a:pt x="18057" y="6212"/>
                </a:lnTo>
                <a:lnTo>
                  <a:pt x="18172" y="5866"/>
                </a:lnTo>
                <a:lnTo>
                  <a:pt x="18287" y="5521"/>
                </a:lnTo>
                <a:lnTo>
                  <a:pt x="18402" y="5176"/>
                </a:lnTo>
                <a:lnTo>
                  <a:pt x="18460" y="4774"/>
                </a:lnTo>
                <a:lnTo>
                  <a:pt x="18460" y="4371"/>
                </a:lnTo>
                <a:lnTo>
                  <a:pt x="18460" y="3969"/>
                </a:lnTo>
                <a:lnTo>
                  <a:pt x="18402" y="3566"/>
                </a:lnTo>
                <a:lnTo>
                  <a:pt x="18345" y="3221"/>
                </a:lnTo>
                <a:lnTo>
                  <a:pt x="18230" y="2876"/>
                </a:lnTo>
                <a:lnTo>
                  <a:pt x="18057" y="2589"/>
                </a:lnTo>
                <a:lnTo>
                  <a:pt x="17655" y="2014"/>
                </a:lnTo>
                <a:lnTo>
                  <a:pt x="17137" y="1496"/>
                </a:lnTo>
                <a:lnTo>
                  <a:pt x="16562" y="1036"/>
                </a:lnTo>
                <a:lnTo>
                  <a:pt x="15872" y="691"/>
                </a:lnTo>
                <a:lnTo>
                  <a:pt x="15182" y="403"/>
                </a:lnTo>
                <a:lnTo>
                  <a:pt x="14319" y="173"/>
                </a:lnTo>
                <a:lnTo>
                  <a:pt x="13457" y="58"/>
                </a:lnTo>
                <a:lnTo>
                  <a:pt x="12594"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101599" y="611412"/>
            <a:ext cx="753793" cy="536320"/>
          </a:xfrm>
          <a:custGeom>
            <a:avLst/>
            <a:gdLst/>
            <a:ahLst/>
            <a:cxnLst/>
            <a:rect l="l" t="t" r="r" b="b"/>
            <a:pathLst>
              <a:path w="20530" h="14607" extrusionOk="0">
                <a:moveTo>
                  <a:pt x="18000" y="0"/>
                </a:moveTo>
                <a:lnTo>
                  <a:pt x="16907" y="58"/>
                </a:lnTo>
                <a:lnTo>
                  <a:pt x="15814" y="115"/>
                </a:lnTo>
                <a:lnTo>
                  <a:pt x="14664" y="288"/>
                </a:lnTo>
                <a:lnTo>
                  <a:pt x="13572" y="460"/>
                </a:lnTo>
                <a:lnTo>
                  <a:pt x="12479" y="748"/>
                </a:lnTo>
                <a:lnTo>
                  <a:pt x="11444" y="1035"/>
                </a:lnTo>
                <a:lnTo>
                  <a:pt x="10409" y="1380"/>
                </a:lnTo>
                <a:lnTo>
                  <a:pt x="9374" y="1725"/>
                </a:lnTo>
                <a:lnTo>
                  <a:pt x="8396" y="2128"/>
                </a:lnTo>
                <a:lnTo>
                  <a:pt x="7418" y="2588"/>
                </a:lnTo>
                <a:lnTo>
                  <a:pt x="6441" y="3048"/>
                </a:lnTo>
                <a:lnTo>
                  <a:pt x="5521" y="3623"/>
                </a:lnTo>
                <a:lnTo>
                  <a:pt x="4601" y="4256"/>
                </a:lnTo>
                <a:lnTo>
                  <a:pt x="3795" y="4888"/>
                </a:lnTo>
                <a:lnTo>
                  <a:pt x="2990" y="5636"/>
                </a:lnTo>
                <a:lnTo>
                  <a:pt x="2415" y="6211"/>
                </a:lnTo>
                <a:lnTo>
                  <a:pt x="1840" y="6901"/>
                </a:lnTo>
                <a:lnTo>
                  <a:pt x="1265" y="7648"/>
                </a:lnTo>
                <a:lnTo>
                  <a:pt x="748" y="8454"/>
                </a:lnTo>
                <a:lnTo>
                  <a:pt x="345" y="9259"/>
                </a:lnTo>
                <a:lnTo>
                  <a:pt x="230" y="9719"/>
                </a:lnTo>
                <a:lnTo>
                  <a:pt x="115" y="10121"/>
                </a:lnTo>
                <a:lnTo>
                  <a:pt x="58" y="10581"/>
                </a:lnTo>
                <a:lnTo>
                  <a:pt x="0" y="10984"/>
                </a:lnTo>
                <a:lnTo>
                  <a:pt x="58" y="11444"/>
                </a:lnTo>
                <a:lnTo>
                  <a:pt x="173" y="11846"/>
                </a:lnTo>
                <a:lnTo>
                  <a:pt x="345" y="12306"/>
                </a:lnTo>
                <a:lnTo>
                  <a:pt x="518" y="12709"/>
                </a:lnTo>
                <a:lnTo>
                  <a:pt x="805" y="13112"/>
                </a:lnTo>
                <a:lnTo>
                  <a:pt x="1150" y="13457"/>
                </a:lnTo>
                <a:lnTo>
                  <a:pt x="1553" y="13744"/>
                </a:lnTo>
                <a:lnTo>
                  <a:pt x="1955" y="13974"/>
                </a:lnTo>
                <a:lnTo>
                  <a:pt x="2358" y="14204"/>
                </a:lnTo>
                <a:lnTo>
                  <a:pt x="2818" y="14319"/>
                </a:lnTo>
                <a:lnTo>
                  <a:pt x="3335" y="14492"/>
                </a:lnTo>
                <a:lnTo>
                  <a:pt x="3795" y="14549"/>
                </a:lnTo>
                <a:lnTo>
                  <a:pt x="4313" y="14607"/>
                </a:lnTo>
                <a:lnTo>
                  <a:pt x="4831" y="14607"/>
                </a:lnTo>
                <a:lnTo>
                  <a:pt x="5291" y="14549"/>
                </a:lnTo>
                <a:lnTo>
                  <a:pt x="5751" y="14492"/>
                </a:lnTo>
                <a:lnTo>
                  <a:pt x="6211" y="14377"/>
                </a:lnTo>
                <a:lnTo>
                  <a:pt x="6613" y="14204"/>
                </a:lnTo>
                <a:lnTo>
                  <a:pt x="7131" y="13974"/>
                </a:lnTo>
                <a:lnTo>
                  <a:pt x="7591" y="13687"/>
                </a:lnTo>
                <a:lnTo>
                  <a:pt x="8511" y="13054"/>
                </a:lnTo>
                <a:lnTo>
                  <a:pt x="9316" y="12364"/>
                </a:lnTo>
                <a:lnTo>
                  <a:pt x="10064" y="11559"/>
                </a:lnTo>
                <a:lnTo>
                  <a:pt x="10811" y="10696"/>
                </a:lnTo>
                <a:lnTo>
                  <a:pt x="11444" y="9834"/>
                </a:lnTo>
                <a:lnTo>
                  <a:pt x="12766" y="8109"/>
                </a:lnTo>
                <a:lnTo>
                  <a:pt x="13514" y="6958"/>
                </a:lnTo>
                <a:lnTo>
                  <a:pt x="14319" y="5808"/>
                </a:lnTo>
                <a:lnTo>
                  <a:pt x="15124" y="4658"/>
                </a:lnTo>
                <a:lnTo>
                  <a:pt x="15987" y="3566"/>
                </a:lnTo>
                <a:lnTo>
                  <a:pt x="16447" y="3048"/>
                </a:lnTo>
                <a:lnTo>
                  <a:pt x="16964" y="2530"/>
                </a:lnTo>
                <a:lnTo>
                  <a:pt x="17482" y="2070"/>
                </a:lnTo>
                <a:lnTo>
                  <a:pt x="18000" y="1668"/>
                </a:lnTo>
                <a:lnTo>
                  <a:pt x="18575" y="1265"/>
                </a:lnTo>
                <a:lnTo>
                  <a:pt x="19150" y="920"/>
                </a:lnTo>
                <a:lnTo>
                  <a:pt x="19840" y="690"/>
                </a:lnTo>
                <a:lnTo>
                  <a:pt x="20472" y="460"/>
                </a:lnTo>
                <a:lnTo>
                  <a:pt x="20530" y="403"/>
                </a:lnTo>
                <a:lnTo>
                  <a:pt x="20472" y="345"/>
                </a:lnTo>
                <a:lnTo>
                  <a:pt x="20070" y="230"/>
                </a:lnTo>
                <a:lnTo>
                  <a:pt x="19150" y="58"/>
                </a:lnTo>
                <a:lnTo>
                  <a:pt x="18000"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838494" y="288331"/>
            <a:ext cx="559599" cy="375868"/>
          </a:xfrm>
          <a:custGeom>
            <a:avLst/>
            <a:gdLst/>
            <a:ahLst/>
            <a:cxnLst/>
            <a:rect l="l" t="t" r="r" b="b"/>
            <a:pathLst>
              <a:path w="15241" h="10237" extrusionOk="0">
                <a:moveTo>
                  <a:pt x="3796" y="1"/>
                </a:moveTo>
                <a:lnTo>
                  <a:pt x="3106" y="58"/>
                </a:lnTo>
                <a:lnTo>
                  <a:pt x="2474" y="231"/>
                </a:lnTo>
                <a:lnTo>
                  <a:pt x="1841" y="461"/>
                </a:lnTo>
                <a:lnTo>
                  <a:pt x="1323" y="806"/>
                </a:lnTo>
                <a:lnTo>
                  <a:pt x="863" y="1266"/>
                </a:lnTo>
                <a:lnTo>
                  <a:pt x="633" y="1553"/>
                </a:lnTo>
                <a:lnTo>
                  <a:pt x="461" y="1841"/>
                </a:lnTo>
                <a:lnTo>
                  <a:pt x="288" y="2128"/>
                </a:lnTo>
                <a:lnTo>
                  <a:pt x="173" y="2473"/>
                </a:lnTo>
                <a:lnTo>
                  <a:pt x="58" y="3221"/>
                </a:lnTo>
                <a:lnTo>
                  <a:pt x="1" y="3854"/>
                </a:lnTo>
                <a:lnTo>
                  <a:pt x="116" y="4486"/>
                </a:lnTo>
                <a:lnTo>
                  <a:pt x="346" y="5061"/>
                </a:lnTo>
                <a:lnTo>
                  <a:pt x="691" y="5579"/>
                </a:lnTo>
                <a:lnTo>
                  <a:pt x="1093" y="6096"/>
                </a:lnTo>
                <a:lnTo>
                  <a:pt x="1611" y="6499"/>
                </a:lnTo>
                <a:lnTo>
                  <a:pt x="2186" y="6901"/>
                </a:lnTo>
                <a:lnTo>
                  <a:pt x="2761" y="7189"/>
                </a:lnTo>
                <a:lnTo>
                  <a:pt x="3336" y="7419"/>
                </a:lnTo>
                <a:lnTo>
                  <a:pt x="3911" y="7649"/>
                </a:lnTo>
                <a:lnTo>
                  <a:pt x="4486" y="7822"/>
                </a:lnTo>
                <a:lnTo>
                  <a:pt x="5751" y="8109"/>
                </a:lnTo>
                <a:lnTo>
                  <a:pt x="7017" y="8224"/>
                </a:lnTo>
                <a:lnTo>
                  <a:pt x="8627" y="8339"/>
                </a:lnTo>
                <a:lnTo>
                  <a:pt x="10294" y="8512"/>
                </a:lnTo>
                <a:lnTo>
                  <a:pt x="11157" y="8627"/>
                </a:lnTo>
                <a:lnTo>
                  <a:pt x="11962" y="8742"/>
                </a:lnTo>
                <a:lnTo>
                  <a:pt x="12767" y="8972"/>
                </a:lnTo>
                <a:lnTo>
                  <a:pt x="13515" y="9259"/>
                </a:lnTo>
                <a:lnTo>
                  <a:pt x="14377" y="9662"/>
                </a:lnTo>
                <a:lnTo>
                  <a:pt x="14780" y="9892"/>
                </a:lnTo>
                <a:lnTo>
                  <a:pt x="15183" y="10179"/>
                </a:lnTo>
                <a:lnTo>
                  <a:pt x="15240" y="10237"/>
                </a:lnTo>
                <a:lnTo>
                  <a:pt x="15240" y="10122"/>
                </a:lnTo>
                <a:lnTo>
                  <a:pt x="15183" y="9834"/>
                </a:lnTo>
                <a:lnTo>
                  <a:pt x="14952" y="9144"/>
                </a:lnTo>
                <a:lnTo>
                  <a:pt x="14550" y="8224"/>
                </a:lnTo>
                <a:lnTo>
                  <a:pt x="14090" y="7361"/>
                </a:lnTo>
                <a:lnTo>
                  <a:pt x="13572" y="6499"/>
                </a:lnTo>
                <a:lnTo>
                  <a:pt x="12997" y="5636"/>
                </a:lnTo>
                <a:lnTo>
                  <a:pt x="12365" y="4831"/>
                </a:lnTo>
                <a:lnTo>
                  <a:pt x="11675" y="4084"/>
                </a:lnTo>
                <a:lnTo>
                  <a:pt x="10985" y="3394"/>
                </a:lnTo>
                <a:lnTo>
                  <a:pt x="10237" y="2703"/>
                </a:lnTo>
                <a:lnTo>
                  <a:pt x="9604" y="2186"/>
                </a:lnTo>
                <a:lnTo>
                  <a:pt x="8972" y="1726"/>
                </a:lnTo>
                <a:lnTo>
                  <a:pt x="8282" y="1323"/>
                </a:lnTo>
                <a:lnTo>
                  <a:pt x="7592" y="921"/>
                </a:lnTo>
                <a:lnTo>
                  <a:pt x="6844" y="576"/>
                </a:lnTo>
                <a:lnTo>
                  <a:pt x="6096" y="346"/>
                </a:lnTo>
                <a:lnTo>
                  <a:pt x="5291" y="173"/>
                </a:lnTo>
                <a:lnTo>
                  <a:pt x="4486"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11456917" y="997450"/>
            <a:ext cx="147859" cy="126745"/>
          </a:xfrm>
          <a:custGeom>
            <a:avLst/>
            <a:gdLst/>
            <a:ahLst/>
            <a:cxnLst/>
            <a:rect l="l" t="t" r="r" b="b"/>
            <a:pathLst>
              <a:path w="4027" h="3452" extrusionOk="0">
                <a:moveTo>
                  <a:pt x="1381" y="1"/>
                </a:moveTo>
                <a:lnTo>
                  <a:pt x="1036" y="116"/>
                </a:lnTo>
                <a:lnTo>
                  <a:pt x="749" y="231"/>
                </a:lnTo>
                <a:lnTo>
                  <a:pt x="461" y="404"/>
                </a:lnTo>
                <a:lnTo>
                  <a:pt x="231" y="691"/>
                </a:lnTo>
                <a:lnTo>
                  <a:pt x="58" y="979"/>
                </a:lnTo>
                <a:lnTo>
                  <a:pt x="1" y="1266"/>
                </a:lnTo>
                <a:lnTo>
                  <a:pt x="58" y="1669"/>
                </a:lnTo>
                <a:lnTo>
                  <a:pt x="173" y="2014"/>
                </a:lnTo>
                <a:lnTo>
                  <a:pt x="346" y="2359"/>
                </a:lnTo>
                <a:lnTo>
                  <a:pt x="576" y="2646"/>
                </a:lnTo>
                <a:lnTo>
                  <a:pt x="864" y="2934"/>
                </a:lnTo>
                <a:lnTo>
                  <a:pt x="1209" y="3164"/>
                </a:lnTo>
                <a:lnTo>
                  <a:pt x="1554" y="3279"/>
                </a:lnTo>
                <a:lnTo>
                  <a:pt x="1956" y="3394"/>
                </a:lnTo>
                <a:lnTo>
                  <a:pt x="2359" y="3451"/>
                </a:lnTo>
                <a:lnTo>
                  <a:pt x="2704" y="3451"/>
                </a:lnTo>
                <a:lnTo>
                  <a:pt x="2991" y="3336"/>
                </a:lnTo>
                <a:lnTo>
                  <a:pt x="3336" y="3221"/>
                </a:lnTo>
                <a:lnTo>
                  <a:pt x="3624" y="3049"/>
                </a:lnTo>
                <a:lnTo>
                  <a:pt x="3854" y="2761"/>
                </a:lnTo>
                <a:lnTo>
                  <a:pt x="3969" y="2474"/>
                </a:lnTo>
                <a:lnTo>
                  <a:pt x="4026" y="2186"/>
                </a:lnTo>
                <a:lnTo>
                  <a:pt x="4026" y="1784"/>
                </a:lnTo>
                <a:lnTo>
                  <a:pt x="3911" y="1439"/>
                </a:lnTo>
                <a:lnTo>
                  <a:pt x="3681" y="1094"/>
                </a:lnTo>
                <a:lnTo>
                  <a:pt x="3451" y="749"/>
                </a:lnTo>
                <a:lnTo>
                  <a:pt x="3164" y="519"/>
                </a:lnTo>
                <a:lnTo>
                  <a:pt x="2819" y="289"/>
                </a:lnTo>
                <a:lnTo>
                  <a:pt x="2474" y="116"/>
                </a:lnTo>
                <a:lnTo>
                  <a:pt x="2129" y="58"/>
                </a:lnTo>
                <a:lnTo>
                  <a:pt x="1726"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768838" y="805651"/>
            <a:ext cx="156267" cy="156303"/>
          </a:xfrm>
          <a:custGeom>
            <a:avLst/>
            <a:gdLst/>
            <a:ahLst/>
            <a:cxnLst/>
            <a:rect l="l" t="t" r="r" b="b"/>
            <a:pathLst>
              <a:path w="4256" h="4257" extrusionOk="0">
                <a:moveTo>
                  <a:pt x="1840" y="1"/>
                </a:moveTo>
                <a:lnTo>
                  <a:pt x="1495" y="116"/>
                </a:lnTo>
                <a:lnTo>
                  <a:pt x="1150" y="231"/>
                </a:lnTo>
                <a:lnTo>
                  <a:pt x="805" y="461"/>
                </a:lnTo>
                <a:lnTo>
                  <a:pt x="575" y="691"/>
                </a:lnTo>
                <a:lnTo>
                  <a:pt x="403" y="921"/>
                </a:lnTo>
                <a:lnTo>
                  <a:pt x="230" y="1208"/>
                </a:lnTo>
                <a:lnTo>
                  <a:pt x="115" y="1496"/>
                </a:lnTo>
                <a:lnTo>
                  <a:pt x="58" y="1841"/>
                </a:lnTo>
                <a:lnTo>
                  <a:pt x="0" y="2128"/>
                </a:lnTo>
                <a:lnTo>
                  <a:pt x="58" y="2473"/>
                </a:lnTo>
                <a:lnTo>
                  <a:pt x="115" y="2819"/>
                </a:lnTo>
                <a:lnTo>
                  <a:pt x="230" y="3106"/>
                </a:lnTo>
                <a:lnTo>
                  <a:pt x="403" y="3394"/>
                </a:lnTo>
                <a:lnTo>
                  <a:pt x="633" y="3624"/>
                </a:lnTo>
                <a:lnTo>
                  <a:pt x="863" y="3854"/>
                </a:lnTo>
                <a:lnTo>
                  <a:pt x="1093" y="4026"/>
                </a:lnTo>
                <a:lnTo>
                  <a:pt x="1380" y="4141"/>
                </a:lnTo>
                <a:lnTo>
                  <a:pt x="1725" y="4199"/>
                </a:lnTo>
                <a:lnTo>
                  <a:pt x="2070" y="4256"/>
                </a:lnTo>
                <a:lnTo>
                  <a:pt x="2358" y="4256"/>
                </a:lnTo>
                <a:lnTo>
                  <a:pt x="2703" y="4199"/>
                </a:lnTo>
                <a:lnTo>
                  <a:pt x="2990" y="4084"/>
                </a:lnTo>
                <a:lnTo>
                  <a:pt x="3278" y="3911"/>
                </a:lnTo>
                <a:lnTo>
                  <a:pt x="3508" y="3739"/>
                </a:lnTo>
                <a:lnTo>
                  <a:pt x="3738" y="3509"/>
                </a:lnTo>
                <a:lnTo>
                  <a:pt x="3968" y="3221"/>
                </a:lnTo>
                <a:lnTo>
                  <a:pt x="4083" y="2934"/>
                </a:lnTo>
                <a:lnTo>
                  <a:pt x="4198" y="2646"/>
                </a:lnTo>
                <a:lnTo>
                  <a:pt x="4256" y="2301"/>
                </a:lnTo>
                <a:lnTo>
                  <a:pt x="4256" y="2013"/>
                </a:lnTo>
                <a:lnTo>
                  <a:pt x="4198" y="1668"/>
                </a:lnTo>
                <a:lnTo>
                  <a:pt x="4141" y="1381"/>
                </a:lnTo>
                <a:lnTo>
                  <a:pt x="3968" y="1093"/>
                </a:lnTo>
                <a:lnTo>
                  <a:pt x="3795" y="806"/>
                </a:lnTo>
                <a:lnTo>
                  <a:pt x="3565" y="576"/>
                </a:lnTo>
                <a:lnTo>
                  <a:pt x="3278" y="346"/>
                </a:lnTo>
                <a:lnTo>
                  <a:pt x="2933" y="173"/>
                </a:lnTo>
                <a:lnTo>
                  <a:pt x="2588" y="58"/>
                </a:lnTo>
                <a:lnTo>
                  <a:pt x="2243"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10635535" y="330209"/>
            <a:ext cx="253419" cy="359016"/>
          </a:xfrm>
          <a:custGeom>
            <a:avLst/>
            <a:gdLst/>
            <a:ahLst/>
            <a:cxnLst/>
            <a:rect l="l" t="t" r="r" b="b"/>
            <a:pathLst>
              <a:path w="6902" h="9778" extrusionOk="0">
                <a:moveTo>
                  <a:pt x="4429" y="1"/>
                </a:moveTo>
                <a:lnTo>
                  <a:pt x="4084" y="58"/>
                </a:lnTo>
                <a:lnTo>
                  <a:pt x="3796" y="116"/>
                </a:lnTo>
                <a:lnTo>
                  <a:pt x="3451" y="231"/>
                </a:lnTo>
                <a:lnTo>
                  <a:pt x="3164" y="404"/>
                </a:lnTo>
                <a:lnTo>
                  <a:pt x="2876" y="576"/>
                </a:lnTo>
                <a:lnTo>
                  <a:pt x="2646" y="806"/>
                </a:lnTo>
                <a:lnTo>
                  <a:pt x="2416" y="1036"/>
                </a:lnTo>
                <a:lnTo>
                  <a:pt x="2244" y="1324"/>
                </a:lnTo>
                <a:lnTo>
                  <a:pt x="1956" y="1956"/>
                </a:lnTo>
                <a:lnTo>
                  <a:pt x="1726" y="2704"/>
                </a:lnTo>
                <a:lnTo>
                  <a:pt x="1611" y="3451"/>
                </a:lnTo>
                <a:lnTo>
                  <a:pt x="1496" y="4256"/>
                </a:lnTo>
                <a:lnTo>
                  <a:pt x="1439" y="5004"/>
                </a:lnTo>
                <a:lnTo>
                  <a:pt x="1381" y="6269"/>
                </a:lnTo>
                <a:lnTo>
                  <a:pt x="1266" y="6902"/>
                </a:lnTo>
                <a:lnTo>
                  <a:pt x="1151" y="7534"/>
                </a:lnTo>
                <a:lnTo>
                  <a:pt x="979" y="8109"/>
                </a:lnTo>
                <a:lnTo>
                  <a:pt x="748" y="8684"/>
                </a:lnTo>
                <a:lnTo>
                  <a:pt x="461" y="9202"/>
                </a:lnTo>
                <a:lnTo>
                  <a:pt x="1" y="9662"/>
                </a:lnTo>
                <a:lnTo>
                  <a:pt x="1" y="9720"/>
                </a:lnTo>
                <a:lnTo>
                  <a:pt x="58" y="9777"/>
                </a:lnTo>
                <a:lnTo>
                  <a:pt x="346" y="9720"/>
                </a:lnTo>
                <a:lnTo>
                  <a:pt x="979" y="9547"/>
                </a:lnTo>
                <a:lnTo>
                  <a:pt x="1784" y="9259"/>
                </a:lnTo>
                <a:lnTo>
                  <a:pt x="2531" y="8799"/>
                </a:lnTo>
                <a:lnTo>
                  <a:pt x="3279" y="8339"/>
                </a:lnTo>
                <a:lnTo>
                  <a:pt x="3969" y="7764"/>
                </a:lnTo>
                <a:lnTo>
                  <a:pt x="4601" y="7074"/>
                </a:lnTo>
                <a:lnTo>
                  <a:pt x="5176" y="6384"/>
                </a:lnTo>
                <a:lnTo>
                  <a:pt x="5694" y="5694"/>
                </a:lnTo>
                <a:lnTo>
                  <a:pt x="6097" y="4947"/>
                </a:lnTo>
                <a:lnTo>
                  <a:pt x="6327" y="4429"/>
                </a:lnTo>
                <a:lnTo>
                  <a:pt x="6557" y="3911"/>
                </a:lnTo>
                <a:lnTo>
                  <a:pt x="6729" y="3279"/>
                </a:lnTo>
                <a:lnTo>
                  <a:pt x="6844" y="2704"/>
                </a:lnTo>
                <a:lnTo>
                  <a:pt x="6902" y="2071"/>
                </a:lnTo>
                <a:lnTo>
                  <a:pt x="6844" y="1496"/>
                </a:lnTo>
                <a:lnTo>
                  <a:pt x="6729" y="1209"/>
                </a:lnTo>
                <a:lnTo>
                  <a:pt x="6614" y="979"/>
                </a:lnTo>
                <a:lnTo>
                  <a:pt x="6442" y="749"/>
                </a:lnTo>
                <a:lnTo>
                  <a:pt x="6269" y="519"/>
                </a:lnTo>
                <a:lnTo>
                  <a:pt x="5982" y="346"/>
                </a:lnTo>
                <a:lnTo>
                  <a:pt x="5694" y="173"/>
                </a:lnTo>
                <a:lnTo>
                  <a:pt x="5407" y="116"/>
                </a:lnTo>
                <a:lnTo>
                  <a:pt x="506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10764341" y="112728"/>
            <a:ext cx="187952" cy="147859"/>
          </a:xfrm>
          <a:custGeom>
            <a:avLst/>
            <a:gdLst/>
            <a:ahLst/>
            <a:cxnLst/>
            <a:rect l="l" t="t" r="r" b="b"/>
            <a:pathLst>
              <a:path w="5119" h="4027" extrusionOk="0">
                <a:moveTo>
                  <a:pt x="2014" y="1"/>
                </a:moveTo>
                <a:lnTo>
                  <a:pt x="1553" y="116"/>
                </a:lnTo>
                <a:lnTo>
                  <a:pt x="1151" y="231"/>
                </a:lnTo>
                <a:lnTo>
                  <a:pt x="806" y="461"/>
                </a:lnTo>
                <a:lnTo>
                  <a:pt x="518" y="748"/>
                </a:lnTo>
                <a:lnTo>
                  <a:pt x="231" y="1093"/>
                </a:lnTo>
                <a:lnTo>
                  <a:pt x="58" y="1438"/>
                </a:lnTo>
                <a:lnTo>
                  <a:pt x="1" y="1841"/>
                </a:lnTo>
                <a:lnTo>
                  <a:pt x="58" y="2244"/>
                </a:lnTo>
                <a:lnTo>
                  <a:pt x="231" y="2646"/>
                </a:lnTo>
                <a:lnTo>
                  <a:pt x="518" y="3049"/>
                </a:lnTo>
                <a:lnTo>
                  <a:pt x="863" y="3336"/>
                </a:lnTo>
                <a:lnTo>
                  <a:pt x="1266" y="3624"/>
                </a:lnTo>
                <a:lnTo>
                  <a:pt x="1668" y="3796"/>
                </a:lnTo>
                <a:lnTo>
                  <a:pt x="2129" y="3969"/>
                </a:lnTo>
                <a:lnTo>
                  <a:pt x="2646" y="4026"/>
                </a:lnTo>
                <a:lnTo>
                  <a:pt x="3106" y="3969"/>
                </a:lnTo>
                <a:lnTo>
                  <a:pt x="3566" y="3911"/>
                </a:lnTo>
                <a:lnTo>
                  <a:pt x="3969" y="3739"/>
                </a:lnTo>
                <a:lnTo>
                  <a:pt x="4314" y="3509"/>
                </a:lnTo>
                <a:lnTo>
                  <a:pt x="4659" y="3221"/>
                </a:lnTo>
                <a:lnTo>
                  <a:pt x="4889" y="2934"/>
                </a:lnTo>
                <a:lnTo>
                  <a:pt x="5061" y="2531"/>
                </a:lnTo>
                <a:lnTo>
                  <a:pt x="5119" y="2186"/>
                </a:lnTo>
                <a:lnTo>
                  <a:pt x="5061" y="1726"/>
                </a:lnTo>
                <a:lnTo>
                  <a:pt x="4889" y="1323"/>
                </a:lnTo>
                <a:lnTo>
                  <a:pt x="4601" y="978"/>
                </a:lnTo>
                <a:lnTo>
                  <a:pt x="4256" y="633"/>
                </a:lnTo>
                <a:lnTo>
                  <a:pt x="3854" y="346"/>
                </a:lnTo>
                <a:lnTo>
                  <a:pt x="3451" y="173"/>
                </a:lnTo>
                <a:lnTo>
                  <a:pt x="2991" y="58"/>
                </a:lnTo>
                <a:lnTo>
                  <a:pt x="253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363423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1E6727A-E7D6-4DE6-B96E-D54BAFC0DC73}" type="datetimeFigureOut">
              <a:rPr lang="es-MX" smtClean="0"/>
              <a:t>18/05/2020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A80ED4B-C4E7-4B59-9C8E-DF147100990F}" type="slidenum">
              <a:rPr lang="es-MX" smtClean="0"/>
              <a:t>‹Nº›</a:t>
            </a:fld>
            <a:endParaRPr lang="es-MX"/>
          </a:p>
        </p:txBody>
      </p:sp>
    </p:spTree>
    <p:extLst>
      <p:ext uri="{BB962C8B-B14F-4D97-AF65-F5344CB8AC3E}">
        <p14:creationId xmlns:p14="http://schemas.microsoft.com/office/powerpoint/2010/main" val="3368156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01E6727A-E7D6-4DE6-B96E-D54BAFC0DC73}" type="datetimeFigureOut">
              <a:rPr lang="es-MX" smtClean="0"/>
              <a:t>18/05/2020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A80ED4B-C4E7-4B59-9C8E-DF147100990F}" type="slidenum">
              <a:rPr lang="es-MX" smtClean="0"/>
              <a:t>‹Nº›</a:t>
            </a:fld>
            <a:endParaRPr lang="es-MX"/>
          </a:p>
        </p:txBody>
      </p:sp>
    </p:spTree>
    <p:extLst>
      <p:ext uri="{BB962C8B-B14F-4D97-AF65-F5344CB8AC3E}">
        <p14:creationId xmlns:p14="http://schemas.microsoft.com/office/powerpoint/2010/main" val="393511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01E6727A-E7D6-4DE6-B96E-D54BAFC0DC73}" type="datetimeFigureOut">
              <a:rPr lang="es-MX" smtClean="0"/>
              <a:t>18/05/2020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A80ED4B-C4E7-4B59-9C8E-DF147100990F}" type="slidenum">
              <a:rPr lang="es-MX" smtClean="0"/>
              <a:t>‹Nº›</a:t>
            </a:fld>
            <a:endParaRPr lang="es-MX"/>
          </a:p>
        </p:txBody>
      </p:sp>
    </p:spTree>
    <p:extLst>
      <p:ext uri="{BB962C8B-B14F-4D97-AF65-F5344CB8AC3E}">
        <p14:creationId xmlns:p14="http://schemas.microsoft.com/office/powerpoint/2010/main" val="899488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01E6727A-E7D6-4DE6-B96E-D54BAFC0DC73}" type="datetimeFigureOut">
              <a:rPr lang="es-MX" smtClean="0"/>
              <a:t>18/05/2020</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CA80ED4B-C4E7-4B59-9C8E-DF147100990F}" type="slidenum">
              <a:rPr lang="es-MX" smtClean="0"/>
              <a:t>‹Nº›</a:t>
            </a:fld>
            <a:endParaRPr lang="es-MX"/>
          </a:p>
        </p:txBody>
      </p:sp>
    </p:spTree>
    <p:extLst>
      <p:ext uri="{BB962C8B-B14F-4D97-AF65-F5344CB8AC3E}">
        <p14:creationId xmlns:p14="http://schemas.microsoft.com/office/powerpoint/2010/main" val="306875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01E6727A-E7D6-4DE6-B96E-D54BAFC0DC73}" type="datetimeFigureOut">
              <a:rPr lang="es-MX" smtClean="0"/>
              <a:t>18/05/2020</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CA80ED4B-C4E7-4B59-9C8E-DF147100990F}" type="slidenum">
              <a:rPr lang="es-MX" smtClean="0"/>
              <a:t>‹Nº›</a:t>
            </a:fld>
            <a:endParaRPr lang="es-MX"/>
          </a:p>
        </p:txBody>
      </p:sp>
    </p:spTree>
    <p:extLst>
      <p:ext uri="{BB962C8B-B14F-4D97-AF65-F5344CB8AC3E}">
        <p14:creationId xmlns:p14="http://schemas.microsoft.com/office/powerpoint/2010/main" val="249034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1E6727A-E7D6-4DE6-B96E-D54BAFC0DC73}" type="datetimeFigureOut">
              <a:rPr lang="es-MX" smtClean="0"/>
              <a:t>18/05/2020</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CA80ED4B-C4E7-4B59-9C8E-DF147100990F}" type="slidenum">
              <a:rPr lang="es-MX" smtClean="0"/>
              <a:t>‹Nº›</a:t>
            </a:fld>
            <a:endParaRPr lang="es-MX"/>
          </a:p>
        </p:txBody>
      </p:sp>
    </p:spTree>
    <p:extLst>
      <p:ext uri="{BB962C8B-B14F-4D97-AF65-F5344CB8AC3E}">
        <p14:creationId xmlns:p14="http://schemas.microsoft.com/office/powerpoint/2010/main" val="145351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1E6727A-E7D6-4DE6-B96E-D54BAFC0DC73}" type="datetimeFigureOut">
              <a:rPr lang="es-MX" smtClean="0"/>
              <a:t>18/05/2020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A80ED4B-C4E7-4B59-9C8E-DF147100990F}" type="slidenum">
              <a:rPr lang="es-MX" smtClean="0"/>
              <a:t>‹Nº›</a:t>
            </a:fld>
            <a:endParaRPr lang="es-MX"/>
          </a:p>
        </p:txBody>
      </p:sp>
    </p:spTree>
    <p:extLst>
      <p:ext uri="{BB962C8B-B14F-4D97-AF65-F5344CB8AC3E}">
        <p14:creationId xmlns:p14="http://schemas.microsoft.com/office/powerpoint/2010/main" val="2433257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1E6727A-E7D6-4DE6-B96E-D54BAFC0DC73}" type="datetimeFigureOut">
              <a:rPr lang="es-MX" smtClean="0"/>
              <a:t>18/05/2020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A80ED4B-C4E7-4B59-9C8E-DF147100990F}" type="slidenum">
              <a:rPr lang="es-MX" smtClean="0"/>
              <a:t>‹Nº›</a:t>
            </a:fld>
            <a:endParaRPr lang="es-MX"/>
          </a:p>
        </p:txBody>
      </p:sp>
    </p:spTree>
    <p:extLst>
      <p:ext uri="{BB962C8B-B14F-4D97-AF65-F5344CB8AC3E}">
        <p14:creationId xmlns:p14="http://schemas.microsoft.com/office/powerpoint/2010/main" val="2860263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6727A-E7D6-4DE6-B96E-D54BAFC0DC73}" type="datetimeFigureOut">
              <a:rPr lang="es-MX" smtClean="0"/>
              <a:t>18/05/2020</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0ED4B-C4E7-4B59-9C8E-DF147100990F}" type="slidenum">
              <a:rPr lang="es-MX" smtClean="0"/>
              <a:t>‹Nº›</a:t>
            </a:fld>
            <a:endParaRPr lang="es-MX"/>
          </a:p>
        </p:txBody>
      </p:sp>
    </p:spTree>
    <p:extLst>
      <p:ext uri="{BB962C8B-B14F-4D97-AF65-F5344CB8AC3E}">
        <p14:creationId xmlns:p14="http://schemas.microsoft.com/office/powerpoint/2010/main" val="1981181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4.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4.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4.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4.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조슈아's shai🌿 on Twitter: &quot;˗ˏˋ seventeen as feelings: a threa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79773"/>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0" y="-1"/>
            <a:ext cx="12192000" cy="6924781"/>
          </a:xfrm>
          <a:prstGeom prst="rect">
            <a:avLst/>
          </a:prstGeom>
        </p:spPr>
        <p:txBody>
          <a:bodyPr wrap="square">
            <a:spAutoFit/>
          </a:bodyPr>
          <a:lstStyle/>
          <a:p>
            <a:pPr algn="ctr" eaLnBrk="0" fontAlgn="base" hangingPunct="0">
              <a:spcBef>
                <a:spcPct val="0"/>
              </a:spcBef>
              <a:spcAft>
                <a:spcPct val="0"/>
              </a:spcAft>
              <a:tabLst>
                <a:tab pos="1092967" algn="l"/>
              </a:tabLst>
            </a:pPr>
            <a:r>
              <a:rPr lang="es-MX" altLang="es-MX" sz="5333"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Escuela Normal de Educación </a:t>
            </a:r>
          </a:p>
          <a:p>
            <a:pPr algn="ctr" eaLnBrk="0" fontAlgn="base" hangingPunct="0">
              <a:spcBef>
                <a:spcPct val="0"/>
              </a:spcBef>
              <a:spcAft>
                <a:spcPct val="0"/>
              </a:spcAft>
              <a:tabLst>
                <a:tab pos="1092967" algn="l"/>
              </a:tabLst>
            </a:pPr>
            <a:r>
              <a:rPr lang="es-MX" altLang="es-MX" sz="5333"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Preescolar</a:t>
            </a:r>
            <a:endParaRPr lang="es-MX" altLang="es-MX" sz="16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eaLnBrk="0" fontAlgn="base" hangingPunct="0">
              <a:spcBef>
                <a:spcPct val="0"/>
              </a:spcBef>
              <a:spcAft>
                <a:spcPct val="0"/>
              </a:spcAft>
              <a:tabLst>
                <a:tab pos="1092967" algn="l"/>
              </a:tabLst>
            </a:pPr>
            <a:r>
              <a:rPr lang="es-MX" altLang="es-MX" sz="2133"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Licenciatura en educación preescolar</a:t>
            </a:r>
          </a:p>
          <a:p>
            <a:pPr algn="ctr" eaLnBrk="0" fontAlgn="base" hangingPunct="0">
              <a:spcBef>
                <a:spcPct val="0"/>
              </a:spcBef>
              <a:spcAft>
                <a:spcPct val="0"/>
              </a:spcAft>
              <a:tabLst>
                <a:tab pos="1092967" algn="l"/>
              </a:tabLst>
            </a:pPr>
            <a:endParaRPr lang="es-MX" altLang="es-MX" sz="1867"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eaLnBrk="0" fontAlgn="base" hangingPunct="0">
              <a:spcBef>
                <a:spcPct val="0"/>
              </a:spcBef>
              <a:spcAft>
                <a:spcPct val="0"/>
              </a:spcAft>
              <a:tabLst>
                <a:tab pos="1092967" algn="l"/>
              </a:tabLst>
            </a:pPr>
            <a:r>
              <a:rPr lang="es-MX" altLang="es-MX" sz="3733"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Segundo semestre</a:t>
            </a:r>
            <a:endParaRPr lang="es-MX" altLang="es-MX" sz="1867"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eaLnBrk="0" fontAlgn="base" hangingPunct="0">
              <a:spcBef>
                <a:spcPct val="0"/>
              </a:spcBef>
              <a:spcAft>
                <a:spcPct val="0"/>
              </a:spcAft>
              <a:tabLst>
                <a:tab pos="1092967" algn="l"/>
              </a:tabLst>
            </a:pPr>
            <a:r>
              <a:rPr lang="es-MX" altLang="es-MX" sz="3733"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Collage sobre las 12 formas básicas de enseñar</a:t>
            </a:r>
            <a:endParaRPr lang="es-MX" altLang="es-MX" sz="2667"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eaLnBrk="0" fontAlgn="base" hangingPunct="0">
              <a:spcBef>
                <a:spcPct val="0"/>
              </a:spcBef>
              <a:spcAft>
                <a:spcPct val="0"/>
              </a:spcAft>
              <a:tabLst>
                <a:tab pos="1092967" algn="l"/>
              </a:tabLst>
            </a:pPr>
            <a:r>
              <a:rPr lang="es-MX" altLang="es-MX" sz="2667"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1.A</a:t>
            </a:r>
          </a:p>
          <a:p>
            <a:pPr algn="ctr" eaLnBrk="0" fontAlgn="base" hangingPunct="0">
              <a:spcBef>
                <a:spcPct val="0"/>
              </a:spcBef>
              <a:spcAft>
                <a:spcPct val="0"/>
              </a:spcAft>
              <a:tabLst>
                <a:tab pos="1092967" algn="l"/>
              </a:tabLst>
            </a:pPr>
            <a:endParaRPr lang="es-MX" altLang="es-MX" b="1" i="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tabLst>
                <a:tab pos="1092967" algn="l"/>
              </a:tabLst>
            </a:pPr>
            <a:r>
              <a:rPr lang="es-MX" altLang="es-MX" dirty="0">
                <a:solidFill>
                  <a:schemeClr val="bg1"/>
                </a:solidFill>
                <a:latin typeface="Arial" panose="020B0604020202020204" pitchFamily="34" charset="0"/>
                <a:ea typeface="Segoe UI Historic" panose="020B0502040204020203" pitchFamily="34" charset="0"/>
                <a:cs typeface="Arial" panose="020B0604020202020204" pitchFamily="34" charset="0"/>
              </a:rPr>
              <a:t>Alumnas: Jazmin azucena De la cruz </a:t>
            </a:r>
            <a:r>
              <a:rPr lang="es-MX" altLang="es-MX" dirty="0" smtClean="0">
                <a:solidFill>
                  <a:schemeClr val="bg1"/>
                </a:solidFill>
                <a:latin typeface="Arial" panose="020B0604020202020204" pitchFamily="34" charset="0"/>
                <a:ea typeface="Segoe UI Historic" panose="020B0502040204020203" pitchFamily="34" charset="0"/>
                <a:cs typeface="Arial" panose="020B0604020202020204" pitchFamily="34" charset="0"/>
              </a:rPr>
              <a:t>Sánchez #6, </a:t>
            </a:r>
            <a:r>
              <a:rPr lang="es-MX" altLang="es-MX" dirty="0">
                <a:solidFill>
                  <a:schemeClr val="bg1"/>
                </a:solidFill>
                <a:latin typeface="Arial" panose="020B0604020202020204" pitchFamily="34" charset="0"/>
                <a:ea typeface="Segoe UI Historic" panose="020B0502040204020203" pitchFamily="34" charset="0"/>
                <a:cs typeface="Arial" panose="020B0604020202020204" pitchFamily="34" charset="0"/>
              </a:rPr>
              <a:t>Claudia Mata </a:t>
            </a:r>
            <a:r>
              <a:rPr lang="es-MX" altLang="es-MX" dirty="0" smtClean="0">
                <a:solidFill>
                  <a:schemeClr val="bg1"/>
                </a:solidFill>
                <a:latin typeface="Arial" panose="020B0604020202020204" pitchFamily="34" charset="0"/>
                <a:ea typeface="Segoe UI Historic" panose="020B0502040204020203" pitchFamily="34" charset="0"/>
                <a:cs typeface="Arial" panose="020B0604020202020204" pitchFamily="34" charset="0"/>
              </a:rPr>
              <a:t>Rodriguez #13, Mayela </a:t>
            </a:r>
            <a:r>
              <a:rPr lang="es-MX" altLang="es-MX" dirty="0">
                <a:solidFill>
                  <a:schemeClr val="bg1"/>
                </a:solidFill>
                <a:latin typeface="Arial" panose="020B0604020202020204" pitchFamily="34" charset="0"/>
                <a:ea typeface="Segoe UI Historic" panose="020B0502040204020203" pitchFamily="34" charset="0"/>
                <a:cs typeface="Arial" panose="020B0604020202020204" pitchFamily="34" charset="0"/>
              </a:rPr>
              <a:t>Abigail Moncada </a:t>
            </a:r>
            <a:r>
              <a:rPr lang="es-MX" altLang="es-MX" dirty="0" smtClean="0">
                <a:solidFill>
                  <a:schemeClr val="bg1"/>
                </a:solidFill>
                <a:latin typeface="Arial" panose="020B0604020202020204" pitchFamily="34" charset="0"/>
                <a:ea typeface="Segoe UI Historic" panose="020B0502040204020203" pitchFamily="34" charset="0"/>
                <a:cs typeface="Arial" panose="020B0604020202020204" pitchFamily="34" charset="0"/>
              </a:rPr>
              <a:t>Cadena #14</a:t>
            </a:r>
            <a:endParaRPr lang="es-MX" altLang="es-MX" dirty="0">
              <a:solidFill>
                <a:schemeClr val="bg1"/>
              </a:solidFill>
              <a:latin typeface="Arial" panose="020B0604020202020204" pitchFamily="34" charset="0"/>
              <a:ea typeface="Segoe UI Historic" panose="020B0502040204020203" pitchFamily="34" charset="0"/>
              <a:cs typeface="Arial" panose="020B0604020202020204" pitchFamily="34" charset="0"/>
            </a:endParaRPr>
          </a:p>
          <a:p>
            <a:pPr eaLnBrk="0" fontAlgn="base" hangingPunct="0">
              <a:spcBef>
                <a:spcPct val="0"/>
              </a:spcBef>
              <a:spcAft>
                <a:spcPct val="0"/>
              </a:spcAft>
              <a:tabLst>
                <a:tab pos="1092967" algn="l"/>
              </a:tabLst>
            </a:pPr>
            <a:r>
              <a:rPr lang="es-MX" altLang="es-MX" dirty="0">
                <a:solidFill>
                  <a:schemeClr val="bg1"/>
                </a:solidFill>
                <a:latin typeface="Arial" panose="020B0604020202020204" pitchFamily="34" charset="0"/>
                <a:ea typeface="Segoe UI Historic" panose="020B0502040204020203" pitchFamily="34" charset="0"/>
                <a:cs typeface="Arial" panose="020B0604020202020204" pitchFamily="34" charset="0"/>
              </a:rPr>
              <a:t>Materia: Observación y analisis de practicas y contextos escolares</a:t>
            </a:r>
          </a:p>
          <a:p>
            <a:pPr eaLnBrk="0" fontAlgn="base" hangingPunct="0">
              <a:spcBef>
                <a:spcPct val="0"/>
              </a:spcBef>
              <a:spcAft>
                <a:spcPct val="0"/>
              </a:spcAft>
              <a:tabLst>
                <a:tab pos="1092967" algn="l"/>
              </a:tabLst>
            </a:pPr>
            <a:r>
              <a:rPr lang="es-MX" altLang="es-MX" dirty="0">
                <a:solidFill>
                  <a:schemeClr val="bg1"/>
                </a:solidFill>
                <a:latin typeface="Arial" panose="020B0604020202020204" pitchFamily="34" charset="0"/>
                <a:ea typeface="Segoe UI Historic" panose="020B0502040204020203" pitchFamily="34" charset="0"/>
                <a:cs typeface="Arial" panose="020B0604020202020204" pitchFamily="34" charset="0"/>
              </a:rPr>
              <a:t>Maestra: Oralia Gabriela Palmares Villarreal</a:t>
            </a:r>
          </a:p>
          <a:p>
            <a:pPr eaLnBrk="0" fontAlgn="base" hangingPunct="0">
              <a:spcBef>
                <a:spcPct val="0"/>
              </a:spcBef>
              <a:spcAft>
                <a:spcPct val="0"/>
              </a:spcAft>
              <a:tabLst>
                <a:tab pos="1092967" algn="l"/>
              </a:tabLst>
            </a:pPr>
            <a:r>
              <a:rPr lang="es-MX" altLang="es-MX" dirty="0">
                <a:solidFill>
                  <a:schemeClr val="bg1"/>
                </a:solidFill>
                <a:latin typeface="Arial" panose="020B0604020202020204" pitchFamily="34" charset="0"/>
                <a:ea typeface="Segoe UI Historic" panose="020B0502040204020203" pitchFamily="34" charset="0"/>
                <a:cs typeface="Arial" panose="020B0604020202020204" pitchFamily="34" charset="0"/>
              </a:rPr>
              <a:t>COMPETENCIAS UNIDAD II:</a:t>
            </a:r>
          </a:p>
          <a:p>
            <a:pPr marL="228594" indent="-228594" eaLnBrk="0" fontAlgn="base" hangingPunct="0">
              <a:spcBef>
                <a:spcPct val="0"/>
              </a:spcBef>
              <a:spcAft>
                <a:spcPct val="0"/>
              </a:spcAft>
              <a:buFont typeface="Arial" panose="020B0604020202020204" pitchFamily="34" charset="0"/>
              <a:buChar char="•"/>
              <a:tabLst>
                <a:tab pos="1092967" algn="l"/>
              </a:tabLst>
            </a:pPr>
            <a:r>
              <a:rPr lang="es-MX" altLang="es-MX" dirty="0">
                <a:solidFill>
                  <a:schemeClr val="bg1"/>
                </a:solidFill>
                <a:latin typeface="Arial" panose="020B0604020202020204" pitchFamily="34" charset="0"/>
                <a:ea typeface="Segoe UI Historic" panose="020B0502040204020203" pitchFamily="34" charset="0"/>
                <a:cs typeface="Arial" panose="020B0604020202020204" pitchFamily="34" charset="0"/>
              </a:rPr>
              <a:t>Integra recursos de la investigación educativa para enriquecer su practica profesional, expresando su interés por el conocimiento, la ciencia y la mejora de la educación.</a:t>
            </a:r>
          </a:p>
          <a:p>
            <a:pPr marL="228594" indent="-228594" eaLnBrk="0" fontAlgn="base" hangingPunct="0">
              <a:spcBef>
                <a:spcPct val="0"/>
              </a:spcBef>
              <a:spcAft>
                <a:spcPct val="0"/>
              </a:spcAft>
              <a:buFont typeface="Arial" panose="020B0604020202020204" pitchFamily="34" charset="0"/>
              <a:buChar char="•"/>
              <a:tabLst>
                <a:tab pos="1092967" algn="l"/>
              </a:tabLst>
            </a:pPr>
            <a:r>
              <a:rPr lang="es-MX" altLang="es-MX" dirty="0">
                <a:solidFill>
                  <a:schemeClr val="bg1"/>
                </a:solidFill>
                <a:latin typeface="Arial" panose="020B0604020202020204" pitchFamily="34" charset="0"/>
                <a:ea typeface="Segoe UI Historic" panose="020B0502040204020203" pitchFamily="34" charset="0"/>
                <a:cs typeface="Arial" panose="020B0604020202020204" pitchFamily="34" charset="0"/>
              </a:rPr>
              <a:t>Actúa de manera ética ante la diversidad de situaciones que se presentan en la practica profesional.</a:t>
            </a:r>
          </a:p>
          <a:p>
            <a:pPr eaLnBrk="0" fontAlgn="base" hangingPunct="0">
              <a:spcBef>
                <a:spcPct val="0"/>
              </a:spcBef>
              <a:spcAft>
                <a:spcPct val="0"/>
              </a:spcAft>
              <a:tabLst>
                <a:tab pos="1092967" algn="l"/>
              </a:tabLst>
            </a:pPr>
            <a:endParaRPr lang="es-MX" altLang="es-MX" dirty="0">
              <a:solidFill>
                <a:schemeClr val="bg1"/>
              </a:solidFill>
              <a:latin typeface="Arial" panose="020B0604020202020204" pitchFamily="34" charset="0"/>
              <a:ea typeface="Segoe UI Historic" panose="020B0502040204020203" pitchFamily="34" charset="0"/>
              <a:cs typeface="Arial" panose="020B0604020202020204" pitchFamily="34" charset="0"/>
            </a:endParaRPr>
          </a:p>
          <a:p>
            <a:pPr eaLnBrk="0" fontAlgn="base" hangingPunct="0">
              <a:spcBef>
                <a:spcPct val="0"/>
              </a:spcBef>
              <a:spcAft>
                <a:spcPct val="0"/>
              </a:spcAft>
              <a:tabLst>
                <a:tab pos="1092967" algn="l"/>
              </a:tabLst>
            </a:pPr>
            <a:r>
              <a:rPr lang="es-MX" altLang="es-MX" dirty="0">
                <a:solidFill>
                  <a:schemeClr val="bg1"/>
                </a:solidFill>
                <a:latin typeface="Arial" panose="020B0604020202020204" pitchFamily="34" charset="0"/>
                <a:ea typeface="Segoe UI Historic" panose="020B0502040204020203" pitchFamily="34" charset="0"/>
                <a:cs typeface="Arial" panose="020B0604020202020204" pitchFamily="34" charset="0"/>
              </a:rPr>
              <a:t>Saltillo, Coahuila de Zaragoza                                                                                                   18 de marzo del 2020</a:t>
            </a:r>
          </a:p>
          <a:p>
            <a:pPr eaLnBrk="0" fontAlgn="base" hangingPunct="0">
              <a:spcBef>
                <a:spcPct val="0"/>
              </a:spcBef>
              <a:spcAft>
                <a:spcPct val="0"/>
              </a:spcAft>
              <a:tabLst>
                <a:tab pos="1092967" algn="l"/>
              </a:tabLst>
            </a:pPr>
            <a:endParaRPr lang="es-MX" altLang="es-MX"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Imagen 1" descr="http://187.160.244.18/sistema/Data/tareas/enep-00039/_Logos/escudo.jpg"/>
          <p:cNvPicPr>
            <a:picLocks noChangeAspect="1" noChangeArrowheads="1"/>
          </p:cNvPicPr>
          <p:nvPr/>
        </p:nvPicPr>
        <p:blipFill>
          <a:blip r:embed="rId3">
            <a:extLst>
              <a:ext uri="{28A0092B-C50C-407E-A947-70E740481C1C}">
                <a14:useLocalDpi xmlns:a14="http://schemas.microsoft.com/office/drawing/2010/main" val="0"/>
              </a:ext>
            </a:extLst>
          </a:blip>
          <a:srcRect l="21828" r="15228"/>
          <a:stretch>
            <a:fillRect/>
          </a:stretch>
        </p:blipFill>
        <p:spPr bwMode="auto">
          <a:xfrm>
            <a:off x="135468" y="193525"/>
            <a:ext cx="1490133" cy="1778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2456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8FAE4"/>
        </a:solidFill>
        <a:effectLst/>
      </p:bgPr>
    </p:bg>
    <p:spTree>
      <p:nvGrpSpPr>
        <p:cNvPr id="1" name=""/>
        <p:cNvGrpSpPr/>
        <p:nvPr/>
      </p:nvGrpSpPr>
      <p:grpSpPr>
        <a:xfrm>
          <a:off x="0" y="0"/>
          <a:ext cx="0" cy="0"/>
          <a:chOff x="0" y="0"/>
          <a:chExt cx="0" cy="0"/>
        </a:xfrm>
      </p:grpSpPr>
      <p:sp>
        <p:nvSpPr>
          <p:cNvPr id="5" name="CuadroTexto 4"/>
          <p:cNvSpPr txBox="1"/>
          <p:nvPr/>
        </p:nvSpPr>
        <p:spPr>
          <a:xfrm>
            <a:off x="1740237" y="205020"/>
            <a:ext cx="8550636" cy="769441"/>
          </a:xfrm>
          <a:prstGeom prst="rect">
            <a:avLst/>
          </a:prstGeom>
          <a:noFill/>
        </p:spPr>
        <p:txBody>
          <a:bodyPr wrap="square" rtlCol="0">
            <a:spAutoFit/>
          </a:bodyPr>
          <a:lstStyle/>
          <a:p>
            <a:pPr algn="ctr"/>
            <a:r>
              <a:rPr lang="es-MX" sz="3600" dirty="0" smtClean="0">
                <a:ln>
                  <a:solidFill>
                    <a:schemeClr val="tx1"/>
                  </a:solidFill>
                </a:ln>
                <a:latin typeface="AR CENA" panose="02000000000000000000" pitchFamily="2" charset="0"/>
              </a:rPr>
              <a:t>FORMA BASICA 8: </a:t>
            </a:r>
            <a:r>
              <a:rPr lang="es-MX" sz="4400" dirty="0" smtClean="0">
                <a:ln>
                  <a:solidFill>
                    <a:schemeClr val="tx1"/>
                  </a:solidFill>
                </a:ln>
                <a:latin typeface="Agency FB" panose="020B0503020202020204" pitchFamily="34" charset="0"/>
              </a:rPr>
              <a:t>FORMAR UN CONCEPTO</a:t>
            </a:r>
            <a:endParaRPr lang="es-MX" sz="4400" dirty="0">
              <a:ln>
                <a:solidFill>
                  <a:schemeClr val="tx1"/>
                </a:solidFill>
              </a:ln>
              <a:latin typeface="Agency FB" panose="020B0503020202020204" pitchFamily="34" charset="0"/>
            </a:endParaRPr>
          </a:p>
        </p:txBody>
      </p:sp>
      <p:sp>
        <p:nvSpPr>
          <p:cNvPr id="6" name="CuadroTexto 5"/>
          <p:cNvSpPr txBox="1"/>
          <p:nvPr/>
        </p:nvSpPr>
        <p:spPr>
          <a:xfrm>
            <a:off x="852467" y="2060723"/>
            <a:ext cx="3814354" cy="2585323"/>
          </a:xfrm>
          <a:prstGeom prst="rect">
            <a:avLst/>
          </a:prstGeom>
          <a:noFill/>
        </p:spPr>
        <p:txBody>
          <a:bodyPr wrap="square" rtlCol="0">
            <a:spAutoFit/>
          </a:bodyPr>
          <a:lstStyle/>
          <a:p>
            <a:pPr algn="ctr"/>
            <a:r>
              <a:rPr lang="es-MX" dirty="0" smtClean="0"/>
              <a:t>Junto con las acciones y las construcciones se van formando los conceptos de manera directa o indirecta al reflexionar sobre ellas y captar sus partes y relaciones. El concepto es la unidad con la que se piensa al combinarlo ordenarlo y transformarlo. El proceso se da en el formar, elaborar y aplicar el concepto.</a:t>
            </a:r>
            <a:endParaRPr lang="es-MX" dirty="0"/>
          </a:p>
        </p:txBody>
      </p:sp>
      <p:pic>
        <p:nvPicPr>
          <p:cNvPr id="7" name="Imagen 6"/>
          <p:cNvPicPr>
            <a:picLocks noChangeAspect="1"/>
          </p:cNvPicPr>
          <p:nvPr/>
        </p:nvPicPr>
        <p:blipFill>
          <a:blip r:embed="rId2"/>
          <a:stretch>
            <a:fillRect/>
          </a:stretch>
        </p:blipFill>
        <p:spPr>
          <a:xfrm rot="21303642">
            <a:off x="5336723" y="1774832"/>
            <a:ext cx="3659798" cy="2718707"/>
          </a:xfrm>
          <a:prstGeom prst="rect">
            <a:avLst/>
          </a:prstGeom>
        </p:spPr>
      </p:pic>
      <p:pic>
        <p:nvPicPr>
          <p:cNvPr id="8" name="Imagen 7"/>
          <p:cNvPicPr>
            <a:picLocks noChangeAspect="1"/>
          </p:cNvPicPr>
          <p:nvPr/>
        </p:nvPicPr>
        <p:blipFill>
          <a:blip r:embed="rId3"/>
          <a:stretch>
            <a:fillRect/>
          </a:stretch>
        </p:blipFill>
        <p:spPr>
          <a:xfrm rot="958523">
            <a:off x="8262496" y="2847910"/>
            <a:ext cx="3086847" cy="1899598"/>
          </a:xfrm>
          <a:prstGeom prst="rect">
            <a:avLst/>
          </a:prstGeom>
        </p:spPr>
      </p:pic>
      <p:pic>
        <p:nvPicPr>
          <p:cNvPr id="9" name="Imagen 8"/>
          <p:cNvPicPr>
            <a:picLocks noChangeAspect="1"/>
          </p:cNvPicPr>
          <p:nvPr/>
        </p:nvPicPr>
        <p:blipFill>
          <a:blip r:embed="rId4"/>
          <a:stretch>
            <a:fillRect/>
          </a:stretch>
        </p:blipFill>
        <p:spPr>
          <a:xfrm>
            <a:off x="6582580" y="4277790"/>
            <a:ext cx="3223339" cy="1715648"/>
          </a:xfrm>
          <a:prstGeom prst="rect">
            <a:avLst/>
          </a:prstGeom>
        </p:spPr>
      </p:pic>
    </p:spTree>
    <p:extLst>
      <p:ext uri="{BB962C8B-B14F-4D97-AF65-F5344CB8AC3E}">
        <p14:creationId xmlns:p14="http://schemas.microsoft.com/office/powerpoint/2010/main" val="11502228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338874"/>
            <a:ext cx="12192000" cy="1143200"/>
          </a:xfrm>
        </p:spPr>
        <p:txBody>
          <a:bodyPr/>
          <a:lstStyle/>
          <a:p>
            <a:pPr algn="ctr"/>
            <a:r>
              <a:rPr lang="es-ES" sz="3600" dirty="0">
                <a:ln w="12700">
                  <a:solidFill>
                    <a:schemeClr val="tx2">
                      <a:satMod val="155000"/>
                    </a:schemeClr>
                  </a:solidFill>
                  <a:prstDash val="solid"/>
                </a:ln>
                <a:latin typeface="AR CENA" panose="02000000000000000000" pitchFamily="2" charset="0"/>
              </a:rPr>
              <a:t>FORMA 9</a:t>
            </a:r>
            <a:r>
              <a:rPr lang="es-ES" sz="3600" dirty="0" smtClean="0">
                <a:ln w="12700">
                  <a:solidFill>
                    <a:schemeClr val="tx2">
                      <a:satMod val="155000"/>
                    </a:schemeClr>
                  </a:solidFill>
                  <a:prstDash val="solid"/>
                </a:ln>
                <a:latin typeface="AR CENA" panose="02000000000000000000" pitchFamily="2" charset="0"/>
              </a:rPr>
              <a:t>: </a:t>
            </a:r>
            <a:r>
              <a:rPr lang="es-ES" dirty="0" smtClean="0">
                <a:ln w="12700">
                  <a:solidFill>
                    <a:schemeClr val="tx2">
                      <a:satMod val="155000"/>
                    </a:schemeClr>
                  </a:solidFill>
                  <a:prstDash val="solid"/>
                </a:ln>
                <a:latin typeface="Agency FB" panose="020B0503020202020204" pitchFamily="34" charset="0"/>
              </a:rPr>
              <a:t>Construcción </a:t>
            </a:r>
            <a:r>
              <a:rPr lang="es-ES" dirty="0">
                <a:ln w="12700">
                  <a:solidFill>
                    <a:schemeClr val="tx2">
                      <a:satMod val="155000"/>
                    </a:schemeClr>
                  </a:solidFill>
                  <a:prstDash val="solid"/>
                </a:ln>
                <a:latin typeface="Agency FB" panose="020B0503020202020204" pitchFamily="34" charset="0"/>
              </a:rPr>
              <a:t>consolidadora </a:t>
            </a:r>
            <a:br>
              <a:rPr lang="es-ES" dirty="0">
                <a:ln w="12700">
                  <a:solidFill>
                    <a:schemeClr val="tx2">
                      <a:satMod val="155000"/>
                    </a:schemeClr>
                  </a:solidFill>
                  <a:prstDash val="solid"/>
                </a:ln>
                <a:latin typeface="Agency FB" panose="020B0503020202020204" pitchFamily="34" charset="0"/>
              </a:rPr>
            </a:br>
            <a:r>
              <a:rPr lang="es-ES" dirty="0">
                <a:ln w="12700">
                  <a:solidFill>
                    <a:schemeClr val="tx2">
                      <a:satMod val="155000"/>
                    </a:schemeClr>
                  </a:solidFill>
                  <a:prstDash val="solid"/>
                </a:ln>
                <a:latin typeface="Agency FB" panose="020B0503020202020204" pitchFamily="34" charset="0"/>
              </a:rPr>
              <a:t>de problemas</a:t>
            </a:r>
            <a:endParaRPr lang="es-ES" dirty="0">
              <a:ln w="12700">
                <a:solidFill>
                  <a:schemeClr val="tx2">
                    <a:satMod val="155000"/>
                  </a:schemeClr>
                </a:solidFill>
                <a:prstDash val="solid"/>
              </a:ln>
              <a:latin typeface="Agency FB" panose="020B0503020202020204" pitchFamily="34" charset="0"/>
            </a:endParaRPr>
          </a:p>
        </p:txBody>
      </p:sp>
      <p:sp>
        <p:nvSpPr>
          <p:cNvPr id="5" name="7 CuadroTexto"/>
          <p:cNvSpPr txBox="1"/>
          <p:nvPr/>
        </p:nvSpPr>
        <p:spPr>
          <a:xfrm>
            <a:off x="1354045" y="2510079"/>
            <a:ext cx="3214710" cy="1754326"/>
          </a:xfrm>
          <a:prstGeom prst="rect">
            <a:avLst/>
          </a:prstGeom>
          <a:noFill/>
        </p:spPr>
        <p:txBody>
          <a:bodyPr wrap="square" rtlCol="0">
            <a:spAutoFit/>
          </a:bodyPr>
          <a:lstStyle/>
          <a:p>
            <a:r>
              <a:rPr lang="es-MX" dirty="0" smtClean="0"/>
              <a:t>Los procesos de aprendizaje que se inducen y se dirigen durante la clase están destinados a facilitar al alumno nuevas posibilidades de pensar, sentir, valorar y actuar </a:t>
            </a:r>
            <a:endParaRPr lang="es-MX" dirty="0"/>
          </a:p>
        </p:txBody>
      </p:sp>
      <p:pic>
        <p:nvPicPr>
          <p:cNvPr id="6" name="Picture 2" descr="FORMA BÁSICA 9: CONSTRUCCIÓN SOLUCIONADORA DE PROBLEMAS - YouTube"/>
          <p:cNvPicPr>
            <a:picLocks noChangeAspect="1" noChangeArrowheads="1"/>
          </p:cNvPicPr>
          <p:nvPr/>
        </p:nvPicPr>
        <p:blipFill>
          <a:blip r:embed="rId2" cstate="print"/>
          <a:srcRect/>
          <a:stretch>
            <a:fillRect/>
          </a:stretch>
        </p:blipFill>
        <p:spPr bwMode="auto">
          <a:xfrm rot="19637236">
            <a:off x="6027420" y="1772486"/>
            <a:ext cx="3000396" cy="2000264"/>
          </a:xfrm>
          <a:prstGeom prst="rect">
            <a:avLst/>
          </a:prstGeom>
          <a:noFill/>
        </p:spPr>
      </p:pic>
      <p:pic>
        <p:nvPicPr>
          <p:cNvPr id="7" name="Imagen 6"/>
          <p:cNvPicPr>
            <a:picLocks noChangeAspect="1"/>
          </p:cNvPicPr>
          <p:nvPr/>
        </p:nvPicPr>
        <p:blipFill>
          <a:blip r:embed="rId3"/>
          <a:stretch>
            <a:fillRect/>
          </a:stretch>
        </p:blipFill>
        <p:spPr>
          <a:xfrm>
            <a:off x="8505388" y="1975466"/>
            <a:ext cx="3054361" cy="2493480"/>
          </a:xfrm>
          <a:prstGeom prst="rect">
            <a:avLst/>
          </a:prstGeom>
        </p:spPr>
      </p:pic>
      <p:pic>
        <p:nvPicPr>
          <p:cNvPr id="8" name="Picture 6" descr="12 formas básicas de enseñar Hans Aebli: 12 Formas Básicas de ..."/>
          <p:cNvPicPr>
            <a:picLocks noChangeAspect="1" noChangeArrowheads="1"/>
          </p:cNvPicPr>
          <p:nvPr/>
        </p:nvPicPr>
        <p:blipFill>
          <a:blip r:embed="rId4"/>
          <a:srcRect/>
          <a:stretch>
            <a:fillRect/>
          </a:stretch>
        </p:blipFill>
        <p:spPr bwMode="auto">
          <a:xfrm>
            <a:off x="7070357" y="3288093"/>
            <a:ext cx="2333625" cy="1952625"/>
          </a:xfrm>
          <a:prstGeom prst="rect">
            <a:avLst/>
          </a:prstGeom>
          <a:noFill/>
        </p:spPr>
      </p:pic>
      <p:pic>
        <p:nvPicPr>
          <p:cNvPr id="9" name="Picture 10" descr="Sociograma infantil"/>
          <p:cNvPicPr>
            <a:picLocks noChangeAspect="1" noChangeArrowheads="1"/>
          </p:cNvPicPr>
          <p:nvPr/>
        </p:nvPicPr>
        <p:blipFill>
          <a:blip r:embed="rId5"/>
          <a:srcRect/>
          <a:stretch>
            <a:fillRect/>
          </a:stretch>
        </p:blipFill>
        <p:spPr bwMode="auto">
          <a:xfrm rot="20712660">
            <a:off x="4876807" y="4304350"/>
            <a:ext cx="2438384" cy="1857363"/>
          </a:xfrm>
          <a:prstGeom prst="rect">
            <a:avLst/>
          </a:prstGeom>
          <a:noFill/>
        </p:spPr>
      </p:pic>
      <p:pic>
        <p:nvPicPr>
          <p:cNvPr id="10" name="Picture 8" descr="Psicodidactica: FORMAS BÁSICAS DE ENSEÑAR"/>
          <p:cNvPicPr>
            <a:picLocks noChangeAspect="1" noChangeArrowheads="1"/>
          </p:cNvPicPr>
          <p:nvPr/>
        </p:nvPicPr>
        <p:blipFill>
          <a:blip r:embed="rId6"/>
          <a:srcRect/>
          <a:stretch>
            <a:fillRect/>
          </a:stretch>
        </p:blipFill>
        <p:spPr bwMode="auto">
          <a:xfrm rot="1084270">
            <a:off x="8619595" y="4524888"/>
            <a:ext cx="2068660" cy="1866901"/>
          </a:xfrm>
          <a:prstGeom prst="rect">
            <a:avLst/>
          </a:prstGeom>
          <a:noFill/>
        </p:spPr>
      </p:pic>
    </p:spTree>
    <p:extLst>
      <p:ext uri="{BB962C8B-B14F-4D97-AF65-F5344CB8AC3E}">
        <p14:creationId xmlns:p14="http://schemas.microsoft.com/office/powerpoint/2010/main" val="22213259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47440" y="0"/>
            <a:ext cx="8173200" cy="1143200"/>
          </a:xfrm>
        </p:spPr>
        <p:txBody>
          <a:bodyPr/>
          <a:lstStyle/>
          <a:p>
            <a:pPr algn="ctr"/>
            <a:r>
              <a:rPr lang="es-MX" sz="3600" dirty="0" smtClean="0">
                <a:latin typeface="AR CENA" panose="02000000000000000000" pitchFamily="2" charset="0"/>
              </a:rPr>
              <a:t>Forma 10: </a:t>
            </a:r>
            <a:r>
              <a:rPr lang="es-MX" dirty="0" smtClean="0"/>
              <a:t>El</a:t>
            </a:r>
            <a:r>
              <a:rPr lang="es-MX" dirty="0" smtClean="0">
                <a:latin typeface="Agency FB" panose="020B0503020202020204" pitchFamily="34" charset="0"/>
              </a:rPr>
              <a:t>aborar</a:t>
            </a:r>
            <a:endParaRPr lang="es-MX" dirty="0">
              <a:latin typeface="Agency FB" panose="020B0503020202020204" pitchFamily="34" charset="0"/>
            </a:endParaRPr>
          </a:p>
        </p:txBody>
      </p:sp>
      <p:sp>
        <p:nvSpPr>
          <p:cNvPr id="3" name="4 CuadroTexto"/>
          <p:cNvSpPr txBox="1"/>
          <p:nvPr/>
        </p:nvSpPr>
        <p:spPr>
          <a:xfrm>
            <a:off x="974428" y="1891752"/>
            <a:ext cx="3929090" cy="2585323"/>
          </a:xfrm>
          <a:prstGeom prst="rect">
            <a:avLst/>
          </a:prstGeom>
          <a:noFill/>
        </p:spPr>
        <p:txBody>
          <a:bodyPr wrap="square" rtlCol="0">
            <a:spAutoFit/>
          </a:bodyPr>
          <a:lstStyle/>
          <a:p>
            <a:r>
              <a:rPr lang="es-MX" dirty="0" smtClean="0"/>
              <a:t>Al elaborar se aumenta la capacidad de aplicación mediante el elaborar, ejercitar y aplicar.</a:t>
            </a:r>
          </a:p>
          <a:p>
            <a:r>
              <a:rPr lang="es-MX" dirty="0" smtClean="0"/>
              <a:t>En elaborar se identifican características propias del medio que pueden ser cambiantes y se desarrollan de acuerdo al poder ser utilizadas en momentos específicos ante situaciones claras y definidas.</a:t>
            </a:r>
            <a:endParaRPr lang="es-MX" dirty="0"/>
          </a:p>
        </p:txBody>
      </p:sp>
      <p:pic>
        <p:nvPicPr>
          <p:cNvPr id="4" name="Picture 2" descr="Carpetas para trabajos preescolar | Carpetas decoradas para ..."/>
          <p:cNvPicPr>
            <a:picLocks noChangeAspect="1" noChangeArrowheads="1"/>
          </p:cNvPicPr>
          <p:nvPr/>
        </p:nvPicPr>
        <p:blipFill>
          <a:blip r:embed="rId2"/>
          <a:srcRect/>
          <a:stretch>
            <a:fillRect/>
          </a:stretch>
        </p:blipFill>
        <p:spPr bwMode="auto">
          <a:xfrm>
            <a:off x="6191518" y="1479351"/>
            <a:ext cx="2395354" cy="1796516"/>
          </a:xfrm>
          <a:prstGeom prst="rect">
            <a:avLst/>
          </a:prstGeom>
          <a:noFill/>
        </p:spPr>
      </p:pic>
      <p:pic>
        <p:nvPicPr>
          <p:cNvPr id="5" name="Picture 4" descr="Manualidades de Pascua para niños en edad preescolar"/>
          <p:cNvPicPr>
            <a:picLocks noChangeAspect="1" noChangeArrowheads="1"/>
          </p:cNvPicPr>
          <p:nvPr/>
        </p:nvPicPr>
        <p:blipFill>
          <a:blip r:embed="rId3"/>
          <a:srcRect/>
          <a:stretch>
            <a:fillRect/>
          </a:stretch>
        </p:blipFill>
        <p:spPr bwMode="auto">
          <a:xfrm>
            <a:off x="8191782" y="1693664"/>
            <a:ext cx="2030844" cy="1140993"/>
          </a:xfrm>
          <a:prstGeom prst="rect">
            <a:avLst/>
          </a:prstGeom>
          <a:noFill/>
        </p:spPr>
      </p:pic>
      <p:pic>
        <p:nvPicPr>
          <p:cNvPr id="6" name="Picture 10" descr="La Función Cognitiva Foto de stock y más banco de imágenes de 2015 ..."/>
          <p:cNvPicPr>
            <a:picLocks noChangeAspect="1" noChangeArrowheads="1"/>
          </p:cNvPicPr>
          <p:nvPr/>
        </p:nvPicPr>
        <p:blipFill>
          <a:blip r:embed="rId4" cstate="print"/>
          <a:srcRect/>
          <a:stretch>
            <a:fillRect/>
          </a:stretch>
        </p:blipFill>
        <p:spPr bwMode="auto">
          <a:xfrm>
            <a:off x="7477402" y="2479483"/>
            <a:ext cx="2108954" cy="1827776"/>
          </a:xfrm>
          <a:prstGeom prst="rect">
            <a:avLst/>
          </a:prstGeom>
          <a:noFill/>
        </p:spPr>
      </p:pic>
      <p:pic>
        <p:nvPicPr>
          <p:cNvPr id="7" name="Picture 12" descr="Cómo hacer un cartel de actividades para niños preescolares"/>
          <p:cNvPicPr>
            <a:picLocks noChangeAspect="1" noChangeArrowheads="1"/>
          </p:cNvPicPr>
          <p:nvPr/>
        </p:nvPicPr>
        <p:blipFill>
          <a:blip r:embed="rId5" cstate="print"/>
          <a:srcRect/>
          <a:stretch>
            <a:fillRect/>
          </a:stretch>
        </p:blipFill>
        <p:spPr bwMode="auto">
          <a:xfrm>
            <a:off x="6120080" y="3408176"/>
            <a:ext cx="4139798" cy="2140671"/>
          </a:xfrm>
          <a:prstGeom prst="rect">
            <a:avLst/>
          </a:prstGeom>
          <a:noFill/>
        </p:spPr>
      </p:pic>
      <p:pic>
        <p:nvPicPr>
          <p:cNvPr id="8" name="Picture 14" descr="Como hacer una lotería de números para Preescolar - Imagui"/>
          <p:cNvPicPr>
            <a:picLocks noChangeAspect="1" noChangeArrowheads="1"/>
          </p:cNvPicPr>
          <p:nvPr/>
        </p:nvPicPr>
        <p:blipFill>
          <a:blip r:embed="rId6" cstate="print"/>
          <a:srcRect/>
          <a:stretch>
            <a:fillRect/>
          </a:stretch>
        </p:blipFill>
        <p:spPr bwMode="auto">
          <a:xfrm>
            <a:off x="8334658" y="3265301"/>
            <a:ext cx="1952770" cy="1464578"/>
          </a:xfrm>
          <a:prstGeom prst="rect">
            <a:avLst/>
          </a:prstGeom>
          <a:noFill/>
        </p:spPr>
      </p:pic>
    </p:spTree>
    <p:extLst>
      <p:ext uri="{BB962C8B-B14F-4D97-AF65-F5344CB8AC3E}">
        <p14:creationId xmlns:p14="http://schemas.microsoft.com/office/powerpoint/2010/main" val="4283452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55928" y="0"/>
            <a:ext cx="8173200" cy="1143200"/>
          </a:xfrm>
        </p:spPr>
        <p:txBody>
          <a:bodyPr/>
          <a:lstStyle/>
          <a:p>
            <a:pPr algn="ctr"/>
            <a:r>
              <a:rPr lang="es-MX" sz="3600" dirty="0" smtClean="0">
                <a:latin typeface="AR CENA" panose="02000000000000000000" pitchFamily="2" charset="0"/>
              </a:rPr>
              <a:t>Forma 11: </a:t>
            </a:r>
            <a:r>
              <a:rPr lang="es-MX" dirty="0" smtClean="0">
                <a:latin typeface="Agency FB" panose="020B0503020202020204" pitchFamily="34" charset="0"/>
              </a:rPr>
              <a:t>Ejercitar y ejercitar</a:t>
            </a:r>
            <a:endParaRPr lang="es-MX" dirty="0">
              <a:latin typeface="Agency FB" panose="020B0503020202020204" pitchFamily="34" charset="0"/>
            </a:endParaRPr>
          </a:p>
        </p:txBody>
      </p:sp>
      <p:sp>
        <p:nvSpPr>
          <p:cNvPr id="3" name="4 CuadroTexto"/>
          <p:cNvSpPr txBox="1"/>
          <p:nvPr/>
        </p:nvSpPr>
        <p:spPr>
          <a:xfrm>
            <a:off x="1247344" y="1643050"/>
            <a:ext cx="3071834" cy="2862322"/>
          </a:xfrm>
          <a:prstGeom prst="rect">
            <a:avLst/>
          </a:prstGeom>
          <a:noFill/>
        </p:spPr>
        <p:txBody>
          <a:bodyPr wrap="square" rtlCol="0">
            <a:spAutoFit/>
          </a:bodyPr>
          <a:lstStyle/>
          <a:p>
            <a:r>
              <a:rPr lang="es-MX" dirty="0" smtClean="0"/>
              <a:t>Es una forma de consolidar lo aprendido, hacer reflexiones sucesivas de algo, concepto o acción para lograr su mayor entendimiento.</a:t>
            </a:r>
          </a:p>
          <a:p>
            <a:r>
              <a:rPr lang="es-MX" dirty="0" smtClean="0"/>
              <a:t>Es automatizar los conceptos aprendidos, el ejercitar y repetir convierte el concepto en algo más sólido.</a:t>
            </a:r>
          </a:p>
          <a:p>
            <a:endParaRPr lang="es-MX" dirty="0"/>
          </a:p>
        </p:txBody>
      </p:sp>
      <p:pic>
        <p:nvPicPr>
          <p:cNvPr id="4" name="Picture 2" descr="Vector de stock (libre de regalías) sobre Repetir patrón ..."/>
          <p:cNvPicPr>
            <a:picLocks noChangeAspect="1" noChangeArrowheads="1"/>
          </p:cNvPicPr>
          <p:nvPr/>
        </p:nvPicPr>
        <p:blipFill>
          <a:blip r:embed="rId2"/>
          <a:srcRect/>
          <a:stretch>
            <a:fillRect/>
          </a:stretch>
        </p:blipFill>
        <p:spPr bwMode="auto">
          <a:xfrm>
            <a:off x="5676499" y="1376368"/>
            <a:ext cx="1995399" cy="2061912"/>
          </a:xfrm>
          <a:prstGeom prst="rect">
            <a:avLst/>
          </a:prstGeom>
          <a:noFill/>
        </p:spPr>
      </p:pic>
      <p:pic>
        <p:nvPicPr>
          <p:cNvPr id="5" name="Picture 4" descr="Ilustración de Color Y Completa El Patrón Hoja De Cálculo Para ..."/>
          <p:cNvPicPr>
            <a:picLocks noChangeAspect="1" noChangeArrowheads="1"/>
          </p:cNvPicPr>
          <p:nvPr/>
        </p:nvPicPr>
        <p:blipFill>
          <a:blip r:embed="rId3" cstate="print"/>
          <a:srcRect/>
          <a:stretch>
            <a:fillRect/>
          </a:stretch>
        </p:blipFill>
        <p:spPr bwMode="auto">
          <a:xfrm>
            <a:off x="7391012" y="1376368"/>
            <a:ext cx="1793796" cy="2537082"/>
          </a:xfrm>
          <a:prstGeom prst="rect">
            <a:avLst/>
          </a:prstGeom>
          <a:noFill/>
        </p:spPr>
      </p:pic>
      <p:pic>
        <p:nvPicPr>
          <p:cNvPr id="6" name="Picture 6" descr="Cómo ejercitar la mente de los niños a través del juego"/>
          <p:cNvPicPr>
            <a:picLocks noChangeAspect="1" noChangeArrowheads="1"/>
          </p:cNvPicPr>
          <p:nvPr/>
        </p:nvPicPr>
        <p:blipFill>
          <a:blip r:embed="rId4" cstate="print"/>
          <a:srcRect/>
          <a:stretch>
            <a:fillRect/>
          </a:stretch>
        </p:blipFill>
        <p:spPr bwMode="auto">
          <a:xfrm>
            <a:off x="8319674" y="2162186"/>
            <a:ext cx="3036476" cy="2024318"/>
          </a:xfrm>
          <a:prstGeom prst="rect">
            <a:avLst/>
          </a:prstGeom>
          <a:noFill/>
        </p:spPr>
      </p:pic>
      <p:pic>
        <p:nvPicPr>
          <p:cNvPr id="7" name="Picture 8" descr="Juegos caseros para ejercitar la mente en la infancia | Sapos y ..."/>
          <p:cNvPicPr>
            <a:picLocks noChangeAspect="1" noChangeArrowheads="1"/>
          </p:cNvPicPr>
          <p:nvPr/>
        </p:nvPicPr>
        <p:blipFill>
          <a:blip r:embed="rId5"/>
          <a:srcRect/>
          <a:stretch>
            <a:fillRect/>
          </a:stretch>
        </p:blipFill>
        <p:spPr bwMode="auto">
          <a:xfrm>
            <a:off x="6462317" y="3519507"/>
            <a:ext cx="3643771" cy="1735129"/>
          </a:xfrm>
          <a:prstGeom prst="rect">
            <a:avLst/>
          </a:prstGeom>
          <a:noFill/>
        </p:spPr>
      </p:pic>
      <p:pic>
        <p:nvPicPr>
          <p:cNvPr id="8" name="Picture 10" descr="Cómo hacer una caja de permanencia Montessori DIY"/>
          <p:cNvPicPr>
            <a:picLocks noChangeAspect="1" noChangeArrowheads="1"/>
          </p:cNvPicPr>
          <p:nvPr/>
        </p:nvPicPr>
        <p:blipFill>
          <a:blip r:embed="rId6"/>
          <a:srcRect/>
          <a:stretch>
            <a:fillRect/>
          </a:stretch>
        </p:blipFill>
        <p:spPr bwMode="auto">
          <a:xfrm>
            <a:off x="4319177" y="4805392"/>
            <a:ext cx="3794123" cy="1781388"/>
          </a:xfrm>
          <a:prstGeom prst="rect">
            <a:avLst/>
          </a:prstGeom>
          <a:noFill/>
        </p:spPr>
      </p:pic>
    </p:spTree>
    <p:extLst>
      <p:ext uri="{BB962C8B-B14F-4D97-AF65-F5344CB8AC3E}">
        <p14:creationId xmlns:p14="http://schemas.microsoft.com/office/powerpoint/2010/main" val="36106489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78436" y="0"/>
            <a:ext cx="8173200" cy="1143200"/>
          </a:xfrm>
        </p:spPr>
        <p:txBody>
          <a:bodyPr/>
          <a:lstStyle/>
          <a:p>
            <a:pPr algn="ctr"/>
            <a:r>
              <a:rPr lang="es-MX" sz="3600" dirty="0" smtClean="0">
                <a:latin typeface="AR CENA" panose="02000000000000000000" pitchFamily="2" charset="0"/>
              </a:rPr>
              <a:t>Forma 12: </a:t>
            </a:r>
            <a:r>
              <a:rPr lang="es-MX" dirty="0" smtClean="0">
                <a:latin typeface="Agency FB" panose="020B0503020202020204" pitchFamily="34" charset="0"/>
              </a:rPr>
              <a:t>Aplicar</a:t>
            </a:r>
            <a:endParaRPr lang="es-MX" dirty="0">
              <a:latin typeface="Agency FB" panose="020B0503020202020204" pitchFamily="34" charset="0"/>
            </a:endParaRPr>
          </a:p>
        </p:txBody>
      </p:sp>
      <p:sp>
        <p:nvSpPr>
          <p:cNvPr id="3" name="4 CuadroTexto"/>
          <p:cNvSpPr txBox="1"/>
          <p:nvPr/>
        </p:nvSpPr>
        <p:spPr>
          <a:xfrm>
            <a:off x="1528494" y="2123425"/>
            <a:ext cx="3214710" cy="1754326"/>
          </a:xfrm>
          <a:prstGeom prst="rect">
            <a:avLst/>
          </a:prstGeom>
          <a:noFill/>
        </p:spPr>
        <p:txBody>
          <a:bodyPr wrap="square" rtlCol="0">
            <a:spAutoFit/>
          </a:bodyPr>
          <a:lstStyle/>
          <a:p>
            <a:r>
              <a:rPr lang="es-MX" dirty="0" smtClean="0"/>
              <a:t>Es tener claro el aprendizaje, cuando manipulas objetos, resuelves problemas, cuando lees y de la misma manera se expresan conceptos con sus propias ideas.</a:t>
            </a:r>
            <a:endParaRPr lang="es-MX" dirty="0"/>
          </a:p>
        </p:txBody>
      </p:sp>
      <p:pic>
        <p:nvPicPr>
          <p:cNvPr id="4" name="Picture 2" descr="La exploración de objetos en el bebé"/>
          <p:cNvPicPr>
            <a:picLocks noChangeAspect="1" noChangeArrowheads="1"/>
          </p:cNvPicPr>
          <p:nvPr/>
        </p:nvPicPr>
        <p:blipFill>
          <a:blip r:embed="rId2"/>
          <a:srcRect/>
          <a:stretch>
            <a:fillRect/>
          </a:stretch>
        </p:blipFill>
        <p:spPr bwMode="auto">
          <a:xfrm>
            <a:off x="5957650" y="1143200"/>
            <a:ext cx="1814458" cy="2016050"/>
          </a:xfrm>
          <a:prstGeom prst="rect">
            <a:avLst/>
          </a:prstGeom>
          <a:noFill/>
        </p:spPr>
      </p:pic>
      <p:pic>
        <p:nvPicPr>
          <p:cNvPr id="5" name="Picture 4" descr="Pensar como programador — resolución de problemas - Carlos López ..."/>
          <p:cNvPicPr>
            <a:picLocks noChangeAspect="1" noChangeArrowheads="1"/>
          </p:cNvPicPr>
          <p:nvPr/>
        </p:nvPicPr>
        <p:blipFill>
          <a:blip r:embed="rId3" cstate="print"/>
          <a:srcRect/>
          <a:stretch>
            <a:fillRect/>
          </a:stretch>
        </p:blipFill>
        <p:spPr bwMode="auto">
          <a:xfrm>
            <a:off x="7386410" y="1786142"/>
            <a:ext cx="2886638" cy="2886638"/>
          </a:xfrm>
          <a:prstGeom prst="rect">
            <a:avLst/>
          </a:prstGeom>
          <a:noFill/>
        </p:spPr>
      </p:pic>
      <p:pic>
        <p:nvPicPr>
          <p:cNvPr id="6" name="Picture 6" descr="Juegos de resolución de problemas matemáticos - Mundo Primaria"/>
          <p:cNvPicPr>
            <a:picLocks noChangeAspect="1" noChangeArrowheads="1"/>
          </p:cNvPicPr>
          <p:nvPr/>
        </p:nvPicPr>
        <p:blipFill>
          <a:blip r:embed="rId4"/>
          <a:srcRect/>
          <a:stretch>
            <a:fillRect/>
          </a:stretch>
        </p:blipFill>
        <p:spPr bwMode="auto">
          <a:xfrm>
            <a:off x="5457584" y="3000588"/>
            <a:ext cx="3628380" cy="2353264"/>
          </a:xfrm>
          <a:prstGeom prst="rect">
            <a:avLst/>
          </a:prstGeom>
          <a:noFill/>
        </p:spPr>
      </p:pic>
      <p:pic>
        <p:nvPicPr>
          <p:cNvPr id="7" name="Picture 12" descr="Aprender a leer: primeras lecturas infantiles - Bebés y niños"/>
          <p:cNvPicPr>
            <a:picLocks noChangeAspect="1" noChangeArrowheads="1"/>
          </p:cNvPicPr>
          <p:nvPr/>
        </p:nvPicPr>
        <p:blipFill>
          <a:blip r:embed="rId5"/>
          <a:srcRect/>
          <a:stretch>
            <a:fillRect/>
          </a:stretch>
        </p:blipFill>
        <p:spPr bwMode="auto">
          <a:xfrm>
            <a:off x="8172227" y="4429348"/>
            <a:ext cx="1979409" cy="1319606"/>
          </a:xfrm>
          <a:prstGeom prst="rect">
            <a:avLst/>
          </a:prstGeom>
          <a:noFill/>
        </p:spPr>
      </p:pic>
      <p:pic>
        <p:nvPicPr>
          <p:cNvPr id="8" name="Picture 14" descr="El pensamiento crítico en los niños"/>
          <p:cNvPicPr>
            <a:picLocks noChangeAspect="1" noChangeArrowheads="1"/>
          </p:cNvPicPr>
          <p:nvPr/>
        </p:nvPicPr>
        <p:blipFill>
          <a:blip r:embed="rId6" cstate="print"/>
          <a:srcRect/>
          <a:stretch>
            <a:fillRect/>
          </a:stretch>
        </p:blipFill>
        <p:spPr bwMode="auto">
          <a:xfrm>
            <a:off x="5743336" y="4357910"/>
            <a:ext cx="2294613" cy="2294613"/>
          </a:xfrm>
          <a:prstGeom prst="rect">
            <a:avLst/>
          </a:prstGeom>
          <a:noFill/>
        </p:spPr>
      </p:pic>
    </p:spTree>
    <p:extLst>
      <p:ext uri="{BB962C8B-B14F-4D97-AF65-F5344CB8AC3E}">
        <p14:creationId xmlns:p14="http://schemas.microsoft.com/office/powerpoint/2010/main" val="34695353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Shape 550"/>
        <p:cNvGrpSpPr/>
        <p:nvPr/>
      </p:nvGrpSpPr>
      <p:grpSpPr>
        <a:xfrm>
          <a:off x="0" y="0"/>
          <a:ext cx="0" cy="0"/>
          <a:chOff x="0" y="0"/>
          <a:chExt cx="0" cy="0"/>
        </a:xfrm>
      </p:grpSpPr>
      <p:sp>
        <p:nvSpPr>
          <p:cNvPr id="558" name="Google Shape;558;p32"/>
          <p:cNvSpPr txBox="1">
            <a:spLocks noGrp="1"/>
          </p:cNvSpPr>
          <p:nvPr>
            <p:ph type="body" idx="4294967295"/>
          </p:nvPr>
        </p:nvSpPr>
        <p:spPr>
          <a:xfrm>
            <a:off x="4638877" y="1"/>
            <a:ext cx="2889200" cy="723561"/>
          </a:xfrm>
          <a:prstGeom prst="rect">
            <a:avLst/>
          </a:prstGeom>
        </p:spPr>
        <p:txBody>
          <a:bodyPr spcFirstLastPara="1" vert="horz" wrap="square" lIns="0" tIns="0" rIns="0" bIns="0" rtlCol="0" anchor="ctr" anchorCtr="0">
            <a:noAutofit/>
          </a:bodyPr>
          <a:lstStyle/>
          <a:p>
            <a:pPr marL="0" indent="0" algn="ctr">
              <a:spcBef>
                <a:spcPts val="800"/>
              </a:spcBef>
              <a:buNone/>
            </a:pPr>
            <a:r>
              <a:rPr lang="en" sz="3200" b="1" dirty="0" smtClean="0">
                <a:solidFill>
                  <a:schemeClr val="accent5">
                    <a:lumMod val="50000"/>
                  </a:schemeClr>
                </a:solidFill>
                <a:latin typeface="Freestyle Script" panose="030804020302050B0404" pitchFamily="66" charset="0"/>
                <a:ea typeface="Pacifico"/>
                <a:cs typeface="Pacifico"/>
                <a:sym typeface="Pacifico"/>
              </a:rPr>
              <a:t>RUBRICA</a:t>
            </a:r>
            <a:endParaRPr sz="3200" b="1" dirty="0">
              <a:solidFill>
                <a:schemeClr val="accent5">
                  <a:lumMod val="50000"/>
                </a:schemeClr>
              </a:solidFill>
              <a:latin typeface="Freestyle Script" panose="030804020302050B0404" pitchFamily="66" charset="0"/>
              <a:ea typeface="Pacifico"/>
              <a:cs typeface="Pacifico"/>
              <a:sym typeface="Pacifico"/>
            </a:endParaRPr>
          </a:p>
        </p:txBody>
      </p:sp>
      <p:graphicFrame>
        <p:nvGraphicFramePr>
          <p:cNvPr id="2" name="Tabla 1"/>
          <p:cNvGraphicFramePr>
            <a:graphicFrameLocks noGrp="1"/>
          </p:cNvGraphicFramePr>
          <p:nvPr/>
        </p:nvGraphicFramePr>
        <p:xfrm>
          <a:off x="674487" y="568744"/>
          <a:ext cx="10817980" cy="4967817"/>
        </p:xfrm>
        <a:graphic>
          <a:graphicData uri="http://schemas.openxmlformats.org/drawingml/2006/table">
            <a:tbl>
              <a:tblPr/>
              <a:tblGrid>
                <a:gridCol w="1384353"/>
                <a:gridCol w="2123251"/>
                <a:gridCol w="2103321"/>
                <a:gridCol w="2594484"/>
                <a:gridCol w="2612571"/>
              </a:tblGrid>
              <a:tr h="248957">
                <a:tc>
                  <a:txBody>
                    <a:bodyPr/>
                    <a:lstStyle/>
                    <a:p>
                      <a:pPr algn="ctr" fontAlgn="ctr"/>
                      <a:r>
                        <a:rPr lang="es-MX" sz="1100" b="1" i="1" dirty="0">
                          <a:solidFill>
                            <a:srgbClr val="000000"/>
                          </a:solidFill>
                          <a:effectLst/>
                          <a:latin typeface="+mn-lt"/>
                        </a:rPr>
                        <a:t>Categoría</a:t>
                      </a:r>
                    </a:p>
                  </a:txBody>
                  <a:tcPr marL="11316" marR="11316" marT="5659" marB="56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s-MX" sz="1100" b="1" i="1" dirty="0">
                          <a:solidFill>
                            <a:srgbClr val="000000"/>
                          </a:solidFill>
                          <a:effectLst/>
                          <a:latin typeface="+mn-lt"/>
                        </a:rPr>
                        <a:t>Excelente elaboración de un collage</a:t>
                      </a:r>
                    </a:p>
                  </a:txBody>
                  <a:tcPr marL="11316" marR="11316" marT="5659" marB="56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s-MX" sz="1100" b="1" i="1">
                          <a:solidFill>
                            <a:srgbClr val="000000"/>
                          </a:solidFill>
                          <a:effectLst/>
                          <a:latin typeface="+mn-lt"/>
                        </a:rPr>
                        <a:t>Buena elaboración de un collage</a:t>
                      </a:r>
                    </a:p>
                  </a:txBody>
                  <a:tcPr marL="11316" marR="11316" marT="5659" marB="56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s-MX" sz="1100" b="1" i="1" dirty="0">
                          <a:solidFill>
                            <a:srgbClr val="000000"/>
                          </a:solidFill>
                          <a:effectLst/>
                          <a:latin typeface="+mn-lt"/>
                        </a:rPr>
                        <a:t>Regular elaboración de un collage</a:t>
                      </a:r>
                    </a:p>
                  </a:txBody>
                  <a:tcPr marL="11316" marR="11316" marT="5659" marB="56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s-MX" sz="1100" b="1" i="1" dirty="0">
                          <a:solidFill>
                            <a:srgbClr val="000000"/>
                          </a:solidFill>
                          <a:effectLst/>
                          <a:latin typeface="+mn-lt"/>
                        </a:rPr>
                        <a:t>Necesita mejorar su elaboración</a:t>
                      </a:r>
                    </a:p>
                  </a:txBody>
                  <a:tcPr marL="11316" marR="11316" marT="5659" marB="56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569181">
                <a:tc>
                  <a:txBody>
                    <a:bodyPr/>
                    <a:lstStyle/>
                    <a:p>
                      <a:pPr algn="just"/>
                      <a:r>
                        <a:rPr lang="es-MX" sz="900" b="1" dirty="0">
                          <a:solidFill>
                            <a:srgbClr val="000000"/>
                          </a:solidFill>
                          <a:effectLst/>
                          <a:latin typeface="+mn-lt"/>
                        </a:rPr>
                        <a:t>Calidad de la construcción </a:t>
                      </a:r>
                      <a:endParaRPr lang="es-MX" sz="900" dirty="0">
                        <a:solidFill>
                          <a:srgbClr val="000000"/>
                        </a:solidFill>
                        <a:effectLst/>
                        <a:latin typeface="+mn-lt"/>
                      </a:endParaRPr>
                    </a:p>
                  </a:txBody>
                  <a:tcPr marL="11316" marR="11316" marT="5659" marB="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MX" sz="900" dirty="0">
                          <a:solidFill>
                            <a:srgbClr val="000000"/>
                          </a:solidFill>
                          <a:effectLst/>
                          <a:latin typeface="+mn-lt"/>
                        </a:rPr>
                        <a:t>El collage muestra una considerable atención en su construcción. Sus componentes están nítidamente cortados. Todos los elementos están cuidadosa y seguramente pegados al fondo. No hay marcas, rayones o manchas de pegamento. Nada cuelga de los bordes.</a:t>
                      </a:r>
                    </a:p>
                  </a:txBody>
                  <a:tcPr marL="11316" marR="11316" marT="5659" marB="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MX" sz="900" dirty="0">
                          <a:solidFill>
                            <a:srgbClr val="000000"/>
                          </a:solidFill>
                          <a:effectLst/>
                          <a:latin typeface="+mn-lt"/>
                        </a:rPr>
                        <a:t>El collage muestra atención en su construcción. Los elementos están nítidamente cortados. Todos los elementos están cuidadosa y seguramente pegados al fondo. Tiene algunas marcas notables, rayones o manchas de pegamento presentes. Nada cuelga de los bordes.</a:t>
                      </a:r>
                    </a:p>
                  </a:txBody>
                  <a:tcPr marL="11316" marR="11316" marT="5659" marB="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s-MX" sz="900" dirty="0">
                          <a:solidFill>
                            <a:srgbClr val="000000"/>
                          </a:solidFill>
                          <a:effectLst/>
                          <a:latin typeface="+mn-lt"/>
                        </a:rPr>
                        <a:t>El collage muestra algo de atención en su construcción. La mayoría de los elementos están cortados. Todos los elementos están seguramente pegados al fondo. Hay unas pocas marcas notables, rayones o manchas de pegamento presentes. Nada cuelga de los bordes.</a:t>
                      </a:r>
                    </a:p>
                  </a:txBody>
                  <a:tcPr marL="11316" marR="11316" marT="5659" marB="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MX" sz="900" dirty="0">
                          <a:solidFill>
                            <a:srgbClr val="000000"/>
                          </a:solidFill>
                          <a:effectLst/>
                          <a:latin typeface="+mn-lt"/>
                        </a:rPr>
                        <a:t>El collage fue construido descuidadamente, los elementos parecen estar “puestos al azar”. Hay piezas sueltas sobre los bordes. Rayones, manchas, rupturas, bordes no nivelados y/o las marcas son evidentes.</a:t>
                      </a:r>
                    </a:p>
                  </a:txBody>
                  <a:tcPr marL="11316" marR="11316" marT="5659" marB="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014687">
                <a:tc>
                  <a:txBody>
                    <a:bodyPr/>
                    <a:lstStyle/>
                    <a:p>
                      <a:pPr algn="just"/>
                      <a:r>
                        <a:rPr lang="es-MX" sz="900" b="1">
                          <a:solidFill>
                            <a:srgbClr val="000000"/>
                          </a:solidFill>
                          <a:effectLst/>
                          <a:latin typeface="+mn-lt"/>
                        </a:rPr>
                        <a:t>Entendiendo los medios </a:t>
                      </a:r>
                      <a:endParaRPr lang="es-MX" sz="900">
                        <a:solidFill>
                          <a:srgbClr val="000000"/>
                        </a:solidFill>
                        <a:effectLst/>
                        <a:latin typeface="+mn-lt"/>
                      </a:endParaRPr>
                    </a:p>
                  </a:txBody>
                  <a:tcPr marL="11316" marR="11316" marT="5659" marB="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MX" sz="900">
                          <a:solidFill>
                            <a:srgbClr val="000000"/>
                          </a:solidFill>
                          <a:effectLst/>
                          <a:latin typeface="+mn-lt"/>
                        </a:rPr>
                        <a:t>El estudiante puede definir el término “collage” y decir cómo éste difiere de otros dos medios. El o ella pueden al menos nombrar 5 cosas que hacen al collage efectivo y atractivo.</a:t>
                      </a:r>
                    </a:p>
                  </a:txBody>
                  <a:tcPr marL="11316" marR="11316" marT="5659" marB="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MX" sz="900">
                          <a:solidFill>
                            <a:srgbClr val="000000"/>
                          </a:solidFill>
                          <a:effectLst/>
                          <a:latin typeface="+mn-lt"/>
                        </a:rPr>
                        <a:t>El estudiante puede definir el término “collage” y decir cómo éste difiere de otros dos medios. El o ella también pueden nombrar 3-4 cosas que hacen al collage efectivo y atractivo.</a:t>
                      </a:r>
                    </a:p>
                  </a:txBody>
                  <a:tcPr marL="11316" marR="11316" marT="5659" marB="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MX" sz="900" dirty="0">
                          <a:solidFill>
                            <a:srgbClr val="000000"/>
                          </a:solidFill>
                          <a:effectLst/>
                          <a:latin typeface="+mn-lt"/>
                        </a:rPr>
                        <a:t>El estudiante puede definir el término “collage” y decir cómo éste difiere de otros dos medios. El o ella también pueden nombrar al menos 1-2 cosas que hacen al collage efectivo y atractivo.</a:t>
                      </a:r>
                    </a:p>
                  </a:txBody>
                  <a:tcPr marL="11316" marR="11316" marT="5659" marB="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MX" sz="900">
                          <a:solidFill>
                            <a:srgbClr val="000000"/>
                          </a:solidFill>
                          <a:effectLst/>
                          <a:latin typeface="+mn-lt"/>
                        </a:rPr>
                        <a:t>El estudiante tiene dificultad definiendo el término “collage” y describiendo cómo difiere de otros medios y/o el estudiante no puede describir cómo hacer un collage más efectivo y atractivo.</a:t>
                      </a:r>
                    </a:p>
                  </a:txBody>
                  <a:tcPr marL="11316" marR="11316" marT="5659" marB="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803451">
                <a:tc>
                  <a:txBody>
                    <a:bodyPr/>
                    <a:lstStyle/>
                    <a:p>
                      <a:pPr algn="just"/>
                      <a:r>
                        <a:rPr lang="es-MX" sz="900" b="1" dirty="0">
                          <a:solidFill>
                            <a:srgbClr val="000000"/>
                          </a:solidFill>
                          <a:effectLst/>
                          <a:latin typeface="+mn-lt"/>
                        </a:rPr>
                        <a:t>Creatividad </a:t>
                      </a:r>
                      <a:endParaRPr lang="es-MX" sz="900" dirty="0">
                        <a:solidFill>
                          <a:srgbClr val="000000"/>
                        </a:solidFill>
                        <a:effectLst/>
                        <a:latin typeface="+mn-lt"/>
                      </a:endParaRPr>
                    </a:p>
                  </a:txBody>
                  <a:tcPr marL="11316" marR="11316" marT="5659" marB="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MX" sz="900" dirty="0">
                          <a:solidFill>
                            <a:srgbClr val="000000"/>
                          </a:solidFill>
                          <a:effectLst/>
                          <a:latin typeface="+mn-lt"/>
                        </a:rPr>
                        <a:t>Varias de las gráficas u objetos usados en el collage reflejan un excepcional grado de creatividad del estudiante en su creación y/o exhibición.</a:t>
                      </a:r>
                    </a:p>
                  </a:txBody>
                  <a:tcPr marL="11316" marR="11316" marT="5659" marB="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MX" sz="900">
                          <a:solidFill>
                            <a:srgbClr val="000000"/>
                          </a:solidFill>
                          <a:effectLst/>
                          <a:latin typeface="+mn-lt"/>
                        </a:rPr>
                        <a:t>Una o dos de las gráficas u objetos usados en el collage reflejan la creatividad del estudiante en su creación y/o exhibición.</a:t>
                      </a:r>
                    </a:p>
                  </a:txBody>
                  <a:tcPr marL="11316" marR="11316" marT="5659" marB="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MX" sz="900" dirty="0">
                          <a:solidFill>
                            <a:srgbClr val="000000"/>
                          </a:solidFill>
                          <a:effectLst/>
                          <a:latin typeface="+mn-lt"/>
                        </a:rPr>
                        <a:t>Una o dos gráficas u objetos fueron hechos o personalizados por el estudiante, pero las ideas eran típicas más que creativas.</a:t>
                      </a:r>
                    </a:p>
                  </a:txBody>
                  <a:tcPr marL="11316" marR="11316" marT="5659" marB="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MX" sz="900" dirty="0">
                          <a:solidFill>
                            <a:srgbClr val="000000"/>
                          </a:solidFill>
                          <a:effectLst/>
                          <a:latin typeface="+mn-lt"/>
                        </a:rPr>
                        <a:t>El estudiante no hizo o personalizó ninguno de los elementos en el collage.</a:t>
                      </a:r>
                    </a:p>
                  </a:txBody>
                  <a:tcPr marL="11316" marR="11316" marT="5659" marB="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331541">
                <a:tc>
                  <a:txBody>
                    <a:bodyPr/>
                    <a:lstStyle/>
                    <a:p>
                      <a:pPr algn="just"/>
                      <a:r>
                        <a:rPr lang="es-MX" sz="900" b="1" dirty="0">
                          <a:solidFill>
                            <a:srgbClr val="000000"/>
                          </a:solidFill>
                          <a:effectLst/>
                          <a:latin typeface="+mn-lt"/>
                        </a:rPr>
                        <a:t>Atención al tema </a:t>
                      </a:r>
                      <a:endParaRPr lang="es-MX" sz="900" dirty="0">
                        <a:solidFill>
                          <a:srgbClr val="000000"/>
                        </a:solidFill>
                        <a:effectLst/>
                        <a:latin typeface="+mn-lt"/>
                      </a:endParaRPr>
                    </a:p>
                  </a:txBody>
                  <a:tcPr marL="11316" marR="11316" marT="5659" marB="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MX" sz="900" dirty="0">
                          <a:solidFill>
                            <a:srgbClr val="000000"/>
                          </a:solidFill>
                          <a:effectLst/>
                          <a:latin typeface="+mn-lt"/>
                        </a:rPr>
                        <a:t>El estudiante da una explicación razonable de cómo cada elemento en el collage está relacionado al tema asignado. Para la mayoría de los elementos, la relación es clara sin ninguna explicación.</a:t>
                      </a:r>
                    </a:p>
                  </a:txBody>
                  <a:tcPr marL="11316" marR="11316" marT="5659" marB="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MX" sz="900" dirty="0">
                          <a:solidFill>
                            <a:srgbClr val="000000"/>
                          </a:solidFill>
                          <a:effectLst/>
                          <a:latin typeface="+mn-lt"/>
                        </a:rPr>
                        <a:t>El estudiante da una explicación razonable de cómo la mayoría de los elementos en el collage están relacionados con el tema asignado. Para la mayoría de los elementos, la relación está clara sin ninguna explicación.</a:t>
                      </a:r>
                    </a:p>
                  </a:txBody>
                  <a:tcPr marL="11316" marR="11316" marT="5659" marB="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MX" sz="900" dirty="0">
                          <a:solidFill>
                            <a:srgbClr val="000000"/>
                          </a:solidFill>
                          <a:effectLst/>
                          <a:latin typeface="+mn-lt"/>
                        </a:rPr>
                        <a:t>El estudiante da una explicación bastante clara de cómo los elementos en el collage están relacionados al tema asignado.</a:t>
                      </a:r>
                    </a:p>
                  </a:txBody>
                  <a:tcPr marL="11316" marR="11316" marT="5659" marB="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MX" sz="900" dirty="0">
                          <a:solidFill>
                            <a:srgbClr val="000000"/>
                          </a:solidFill>
                          <a:effectLst/>
                          <a:latin typeface="+mn-lt"/>
                        </a:rPr>
                        <a:t>Las explicaciones del estudiante son vagas e ilustran su dificultad en entender cómo los elementos están relacionados con el tema asignado.</a:t>
                      </a:r>
                    </a:p>
                  </a:txBody>
                  <a:tcPr marL="11316" marR="11316" marT="5659" marB="56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graphicFrame>
        <p:nvGraphicFramePr>
          <p:cNvPr id="4" name="Tabla 3"/>
          <p:cNvGraphicFramePr>
            <a:graphicFrameLocks noGrp="1"/>
          </p:cNvGraphicFramePr>
          <p:nvPr/>
        </p:nvGraphicFramePr>
        <p:xfrm>
          <a:off x="1785420" y="5723248"/>
          <a:ext cx="8927102" cy="1134752"/>
        </p:xfrm>
        <a:graphic>
          <a:graphicData uri="http://schemas.openxmlformats.org/drawingml/2006/table">
            <a:tbl>
              <a:tblPr firstRow="1" bandRow="1">
                <a:tableStyleId>{8A107856-5554-42FB-B03E-39F5DBC370BA}</a:tableStyleId>
              </a:tblPr>
              <a:tblGrid>
                <a:gridCol w="4463551"/>
                <a:gridCol w="4463551"/>
              </a:tblGrid>
              <a:tr h="1134752">
                <a:tc>
                  <a:txBody>
                    <a:bodyPr/>
                    <a:lstStyle/>
                    <a:p>
                      <a:pPr algn="ctr"/>
                      <a:endParaRPr lang="es-MX" sz="1500" i="1" dirty="0" smtClean="0">
                        <a:solidFill>
                          <a:schemeClr val="tx2">
                            <a:lumMod val="10000"/>
                          </a:schemeClr>
                        </a:solidFill>
                      </a:endParaRPr>
                    </a:p>
                    <a:p>
                      <a:pPr algn="ctr"/>
                      <a:r>
                        <a:rPr lang="es-MX" sz="1500" i="1" dirty="0" smtClean="0">
                          <a:solidFill>
                            <a:schemeClr val="tx2">
                              <a:lumMod val="10000"/>
                            </a:schemeClr>
                          </a:solidFill>
                        </a:rPr>
                        <a:t>OBSERVACIONES</a:t>
                      </a:r>
                      <a:endParaRPr lang="es-MX" sz="1500" i="1" dirty="0">
                        <a:solidFill>
                          <a:schemeClr val="tx2">
                            <a:lumMod val="10000"/>
                          </a:schemeClr>
                        </a:solidFill>
                      </a:endParaRPr>
                    </a:p>
                  </a:txBody>
                  <a:tcPr marL="121920" marR="121920" marT="60960" marB="60960">
                    <a:solidFill>
                      <a:schemeClr val="accent4">
                        <a:lumMod val="20000"/>
                        <a:lumOff val="80000"/>
                      </a:schemeClr>
                    </a:solidFill>
                  </a:tcPr>
                </a:tc>
                <a:tc>
                  <a:txBody>
                    <a:bodyPr/>
                    <a:lstStyle/>
                    <a:p>
                      <a:endParaRPr lang="es-MX" sz="2400" dirty="0"/>
                    </a:p>
                  </a:txBody>
                  <a:tcPr marL="121920" marR="121920" marT="60960" marB="60960"/>
                </a:tc>
              </a:tr>
            </a:tbl>
          </a:graphicData>
        </a:graphic>
      </p:graphicFrame>
    </p:spTree>
    <p:extLst>
      <p:ext uri="{BB962C8B-B14F-4D97-AF65-F5344CB8AC3E}">
        <p14:creationId xmlns:p14="http://schemas.microsoft.com/office/powerpoint/2010/main" val="13504947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Shape 349"/>
        <p:cNvGrpSpPr/>
        <p:nvPr/>
      </p:nvGrpSpPr>
      <p:grpSpPr>
        <a:xfrm>
          <a:off x="0" y="0"/>
          <a:ext cx="0" cy="0"/>
          <a:chOff x="0" y="0"/>
          <a:chExt cx="0" cy="0"/>
        </a:xfrm>
      </p:grpSpPr>
      <p:sp>
        <p:nvSpPr>
          <p:cNvPr id="350" name="Google Shape;350;p12"/>
          <p:cNvSpPr txBox="1">
            <a:spLocks noGrp="1"/>
          </p:cNvSpPr>
          <p:nvPr>
            <p:ph type="ctrTitle"/>
          </p:nvPr>
        </p:nvSpPr>
        <p:spPr>
          <a:xfrm>
            <a:off x="1776067" y="2655767"/>
            <a:ext cx="8640000" cy="1546400"/>
          </a:xfrm>
          <a:prstGeom prst="rect">
            <a:avLst/>
          </a:prstGeom>
        </p:spPr>
        <p:txBody>
          <a:bodyPr spcFirstLastPara="1" vert="horz" wrap="square" lIns="0" tIns="0" rIns="0" bIns="0" rtlCol="0" anchor="ctr" anchorCtr="0">
            <a:noAutofit/>
          </a:bodyPr>
          <a:lstStyle/>
          <a:p>
            <a:r>
              <a:rPr lang="en" sz="9600" b="1" dirty="0" smtClean="0">
                <a:solidFill>
                  <a:srgbClr val="FF66FF"/>
                </a:solidFill>
                <a:latin typeface="Freestyle Script" panose="030804020302050B0404" pitchFamily="66" charset="0"/>
              </a:rPr>
              <a:t>12 formas basicas de enseñar</a:t>
            </a:r>
            <a:r>
              <a:rPr lang="en" dirty="0" smtClean="0"/>
              <a:t/>
            </a:r>
            <a:br>
              <a:rPr lang="en" dirty="0" smtClean="0"/>
            </a:br>
            <a:r>
              <a:rPr lang="en" sz="3200" dirty="0">
                <a:solidFill>
                  <a:schemeClr val="tx1"/>
                </a:solidFill>
                <a:latin typeface="MingLiU-ExtB" panose="02020500000000000000" pitchFamily="18" charset="-120"/>
                <a:ea typeface="MingLiU-ExtB" panose="02020500000000000000" pitchFamily="18" charset="-120"/>
              </a:rPr>
              <a:t>hans aebli</a:t>
            </a:r>
            <a:endParaRPr sz="3200" dirty="0">
              <a:solidFill>
                <a:schemeClr val="tx1"/>
              </a:solidFill>
              <a:latin typeface="MingLiU-ExtB" panose="02020500000000000000" pitchFamily="18" charset="-120"/>
              <a:ea typeface="MingLiU-ExtB" panose="02020500000000000000" pitchFamily="18" charset="-120"/>
            </a:endParaRPr>
          </a:p>
        </p:txBody>
      </p:sp>
    </p:spTree>
    <p:extLst>
      <p:ext uri="{BB962C8B-B14F-4D97-AF65-F5344CB8AC3E}">
        <p14:creationId xmlns:p14="http://schemas.microsoft.com/office/powerpoint/2010/main" val="39673309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4"/>
        <p:cNvGrpSpPr/>
        <p:nvPr/>
      </p:nvGrpSpPr>
      <p:grpSpPr>
        <a:xfrm>
          <a:off x="0" y="0"/>
          <a:ext cx="0" cy="0"/>
          <a:chOff x="0" y="0"/>
          <a:chExt cx="0" cy="0"/>
        </a:xfrm>
      </p:grpSpPr>
      <p:sp>
        <p:nvSpPr>
          <p:cNvPr id="355" name="Google Shape;355;p13"/>
          <p:cNvSpPr txBox="1">
            <a:spLocks noGrp="1"/>
          </p:cNvSpPr>
          <p:nvPr>
            <p:ph type="title"/>
          </p:nvPr>
        </p:nvSpPr>
        <p:spPr>
          <a:xfrm>
            <a:off x="2009433" y="0"/>
            <a:ext cx="8173200" cy="1143200"/>
          </a:xfrm>
          <a:prstGeom prst="rect">
            <a:avLst/>
          </a:prstGeom>
        </p:spPr>
        <p:txBody>
          <a:bodyPr spcFirstLastPara="1" vert="horz" wrap="square" lIns="0" tIns="0" rIns="0" bIns="0" rtlCol="0" anchor="ctr" anchorCtr="0">
            <a:noAutofit/>
          </a:bodyPr>
          <a:lstStyle/>
          <a:p>
            <a:pPr algn="ctr"/>
            <a:r>
              <a:rPr lang="es-MX" sz="3600" dirty="0">
                <a:latin typeface="AR CENA" panose="02000000000000000000" pitchFamily="2" charset="0"/>
              </a:rPr>
              <a:t>Forma básica 1: </a:t>
            </a:r>
            <a:r>
              <a:rPr lang="es-MX" dirty="0">
                <a:latin typeface="Agency FB" panose="020B0503020202020204" pitchFamily="34" charset="0"/>
              </a:rPr>
              <a:t>Narrar y Referir</a:t>
            </a:r>
          </a:p>
        </p:txBody>
      </p:sp>
      <p:sp>
        <p:nvSpPr>
          <p:cNvPr id="2" name="CuadroTexto 1"/>
          <p:cNvSpPr txBox="1"/>
          <p:nvPr/>
        </p:nvSpPr>
        <p:spPr>
          <a:xfrm>
            <a:off x="773723" y="1143200"/>
            <a:ext cx="5659935" cy="4524315"/>
          </a:xfrm>
          <a:prstGeom prst="rect">
            <a:avLst/>
          </a:prstGeom>
          <a:noFill/>
        </p:spPr>
        <p:txBody>
          <a:bodyPr wrap="square" rtlCol="0">
            <a:spAutoFit/>
          </a:bodyPr>
          <a:lstStyle/>
          <a:p>
            <a:r>
              <a:rPr lang="es-MX" dirty="0" smtClean="0"/>
              <a:t>El </a:t>
            </a:r>
            <a:r>
              <a:rPr lang="es-MX" dirty="0"/>
              <a:t>narrar es primordial para encontrarse. Cuando se escucha a alguien referirse a una larga historia, no solo se escucha el relato sino tambien a la persona que lo cuenta.</a:t>
            </a:r>
          </a:p>
          <a:p>
            <a:r>
              <a:rPr lang="es-MX" dirty="0"/>
              <a:t>La novedad y la sorpresa producen tensión emocional. El conocimiento de algunos acontecimientos hace posible una comprensión sin problemas.</a:t>
            </a:r>
          </a:p>
          <a:p>
            <a:r>
              <a:rPr lang="es-MX" dirty="0"/>
              <a:t>Una narración resulta viva cuando se brota de la representación viva del narrador, cuando este evoca en si mismo imágenes llenas de vida.</a:t>
            </a:r>
          </a:p>
          <a:p>
            <a:r>
              <a:rPr lang="es-MX" dirty="0"/>
              <a:t>Leer en voz alta ante la clase es una de las primeras aproximaciones ideal de la narración hecha por uno mismo.</a:t>
            </a:r>
          </a:p>
          <a:p>
            <a:r>
              <a:rPr lang="es-MX" dirty="0"/>
              <a:t>Lo que hace que una narración resulte atractiva son los matices de </a:t>
            </a:r>
            <a:r>
              <a:rPr lang="es-MX" dirty="0" smtClean="0"/>
              <a:t>emociones, </a:t>
            </a:r>
            <a:r>
              <a:rPr lang="es-MX" dirty="0"/>
              <a:t>sentimientos y valores que la acompañan.</a:t>
            </a:r>
          </a:p>
          <a:p>
            <a:endParaRPr lang="es-MX" dirty="0"/>
          </a:p>
        </p:txBody>
      </p:sp>
      <p:pic>
        <p:nvPicPr>
          <p:cNvPr id="1026" name="Picture 2" descr="La Narración Como Elemento De La Comunicación | Lenguaje Wiki | Fand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3658" y="909806"/>
            <a:ext cx="2513394" cy="19367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RRACIÓN - CRISTINA ANAUT HCTICS"/>
          <p:cNvPicPr>
            <a:picLocks noChangeAspect="1" noChangeArrowheads="1"/>
          </p:cNvPicPr>
          <p:nvPr/>
        </p:nvPicPr>
        <p:blipFill rotWithShape="1">
          <a:blip r:embed="rId4">
            <a:extLst>
              <a:ext uri="{28A0092B-C50C-407E-A947-70E740481C1C}">
                <a14:useLocalDpi xmlns:a14="http://schemas.microsoft.com/office/drawing/2010/main" val="0"/>
              </a:ext>
            </a:extLst>
          </a:blip>
          <a:srcRect l="5392" t="12299" r="6321" b="13197"/>
          <a:stretch/>
        </p:blipFill>
        <p:spPr bwMode="auto">
          <a:xfrm>
            <a:off x="8847031" y="1312451"/>
            <a:ext cx="2463394" cy="15567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bre los importantes beneficios de leer en voz al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0741" y="2846599"/>
            <a:ext cx="2912852" cy="16946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RLA / Doce horas ininterrumpidas narrando cuentos | Noticias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2588" y="2846599"/>
            <a:ext cx="2598153" cy="17157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 Butaca Lector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3613" y="4572642"/>
            <a:ext cx="3426095" cy="19186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entacuentos - Wikipedia, la enciclopedia lib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643744" y="5098473"/>
            <a:ext cx="3287263" cy="16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2433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9433" y="0"/>
            <a:ext cx="8173200" cy="1143200"/>
          </a:xfrm>
        </p:spPr>
        <p:txBody>
          <a:bodyPr/>
          <a:lstStyle/>
          <a:p>
            <a:pPr algn="ctr"/>
            <a:r>
              <a:rPr lang="es-MX" sz="3600" dirty="0">
                <a:latin typeface="AR CENA" panose="02000000000000000000" pitchFamily="2" charset="0"/>
              </a:rPr>
              <a:t>Forma básica 2: </a:t>
            </a:r>
            <a:r>
              <a:rPr lang="es-MX" dirty="0">
                <a:latin typeface="Agency FB" panose="020B0503020202020204" pitchFamily="34" charset="0"/>
              </a:rPr>
              <a:t>Mostrar</a:t>
            </a:r>
          </a:p>
        </p:txBody>
      </p:sp>
      <p:sp>
        <p:nvSpPr>
          <p:cNvPr id="5" name="CuadroTexto 4"/>
          <p:cNvSpPr txBox="1"/>
          <p:nvPr/>
        </p:nvSpPr>
        <p:spPr>
          <a:xfrm>
            <a:off x="1011382" y="1648691"/>
            <a:ext cx="3920836" cy="3139321"/>
          </a:xfrm>
          <a:prstGeom prst="rect">
            <a:avLst/>
          </a:prstGeom>
          <a:noFill/>
        </p:spPr>
        <p:txBody>
          <a:bodyPr wrap="square" rtlCol="0">
            <a:spAutoFit/>
          </a:bodyPr>
          <a:lstStyle/>
          <a:p>
            <a:r>
              <a:rPr lang="es-MX" dirty="0" smtClean="0"/>
              <a:t>Desempeña </a:t>
            </a:r>
            <a:r>
              <a:rPr lang="es-MX" dirty="0"/>
              <a:t>un papel fundamental en toda aquellas materias en las que se trata de adquirir habilidades.</a:t>
            </a:r>
          </a:p>
          <a:p>
            <a:endParaRPr lang="es-MX" dirty="0" smtClean="0"/>
          </a:p>
          <a:p>
            <a:r>
              <a:rPr lang="es-MX" b="1" dirty="0" smtClean="0"/>
              <a:t>Regla </a:t>
            </a:r>
            <a:r>
              <a:rPr lang="es-MX" b="1" dirty="0"/>
              <a:t>numero 1: </a:t>
            </a:r>
            <a:r>
              <a:rPr lang="es-MX" dirty="0"/>
              <a:t>Cuando muestres algo, procura que los alumnos presten atención.</a:t>
            </a:r>
          </a:p>
          <a:p>
            <a:endParaRPr lang="es-MX" dirty="0" smtClean="0"/>
          </a:p>
          <a:p>
            <a:r>
              <a:rPr lang="es-MX" b="1" dirty="0" smtClean="0"/>
              <a:t>Regla </a:t>
            </a:r>
            <a:r>
              <a:rPr lang="es-MX" b="1" dirty="0"/>
              <a:t>numero 2: </a:t>
            </a:r>
            <a:r>
              <a:rPr lang="es-MX" dirty="0"/>
              <a:t>mostrar despacio, de modo claro y repetidamente.</a:t>
            </a:r>
          </a:p>
          <a:p>
            <a:endParaRPr lang="es-MX" dirty="0"/>
          </a:p>
        </p:txBody>
      </p:sp>
      <p:pic>
        <p:nvPicPr>
          <p:cNvPr id="4098" name="Picture 2" descr="Cómo dar clases en línea? Guía completa para ser profesor on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3054" y="1024226"/>
            <a:ext cx="2604655" cy="162888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ontessori y educación alternativa: Así funciona el métod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7709" y="970935"/>
            <a:ext cx="2523259" cy="168217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amentable: el 22% de los niños que van a la guardería &quot;trabaj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218" y="2706399"/>
            <a:ext cx="2867891" cy="191192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El Profesor Que Enseña A Sus Estudiantes En El Ejemplo De La Sala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013"/>
          <a:stretch/>
        </p:blipFill>
        <p:spPr bwMode="auto">
          <a:xfrm>
            <a:off x="7800109" y="2653108"/>
            <a:ext cx="2447097" cy="246660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OL DEL DOCENTE Y EL ESTUDIANTE ANTE LAS TICS EN LA EDUCACIÓN - LA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617" y="4671617"/>
            <a:ext cx="3228492" cy="212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1131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9433" y="0"/>
            <a:ext cx="8173200" cy="1143200"/>
          </a:xfrm>
        </p:spPr>
        <p:txBody>
          <a:bodyPr/>
          <a:lstStyle/>
          <a:p>
            <a:pPr algn="ctr"/>
            <a:r>
              <a:rPr lang="es-MX" sz="3600" dirty="0">
                <a:latin typeface="AR CENA" panose="02000000000000000000" pitchFamily="2" charset="0"/>
              </a:rPr>
              <a:t>Forma básica 3: </a:t>
            </a:r>
            <a:r>
              <a:rPr lang="es-MX" dirty="0">
                <a:latin typeface="Agency FB" panose="020B0503020202020204" pitchFamily="34" charset="0"/>
              </a:rPr>
              <a:t>Contemplar y </a:t>
            </a:r>
            <a:r>
              <a:rPr lang="es-MX" dirty="0" smtClean="0">
                <a:latin typeface="Agency FB" panose="020B0503020202020204" pitchFamily="34" charset="0"/>
              </a:rPr>
              <a:t>Observar</a:t>
            </a:r>
            <a:endParaRPr lang="es-MX" dirty="0">
              <a:latin typeface="Agency FB" panose="020B0503020202020204" pitchFamily="34" charset="0"/>
            </a:endParaRPr>
          </a:p>
        </p:txBody>
      </p:sp>
      <p:sp>
        <p:nvSpPr>
          <p:cNvPr id="5" name="CuadroTexto 4"/>
          <p:cNvSpPr txBox="1"/>
          <p:nvPr/>
        </p:nvSpPr>
        <p:spPr>
          <a:xfrm>
            <a:off x="1209615" y="963318"/>
            <a:ext cx="9772836" cy="923330"/>
          </a:xfrm>
          <a:prstGeom prst="rect">
            <a:avLst/>
          </a:prstGeom>
          <a:noFill/>
        </p:spPr>
        <p:txBody>
          <a:bodyPr wrap="square" rtlCol="0">
            <a:spAutoFit/>
          </a:bodyPr>
          <a:lstStyle/>
          <a:p>
            <a:pPr algn="ctr"/>
            <a:r>
              <a:rPr lang="es-MX" dirty="0"/>
              <a:t>Son procesos internos que se producen con mucha </a:t>
            </a:r>
            <a:r>
              <a:rPr lang="es-MX" dirty="0" smtClean="0"/>
              <a:t>rapidez. </a:t>
            </a:r>
          </a:p>
          <a:p>
            <a:pPr algn="ctr"/>
            <a:r>
              <a:rPr lang="es-MX" dirty="0" smtClean="0"/>
              <a:t>Los </a:t>
            </a:r>
            <a:r>
              <a:rPr lang="es-MX" dirty="0"/>
              <a:t>niños y los adolescentes aprender a ver y a oír.</a:t>
            </a:r>
          </a:p>
          <a:p>
            <a:endParaRPr lang="es-MX" dirty="0"/>
          </a:p>
        </p:txBody>
      </p:sp>
      <p:pic>
        <p:nvPicPr>
          <p:cNvPr id="5126" name="Picture 6" descr="Peeking Over Fence Stock Photos - Download 133 Royalty Free Phot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083" y="1886648"/>
            <a:ext cx="2927193" cy="177095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evista Padres: Que nos puede enseñar los niñ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90" y="3657600"/>
            <a:ext cx="3018165" cy="179707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lustración de Niña Escuchando y más Vectores Libres de Derecho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555" y="3657600"/>
            <a:ext cx="1997044" cy="204077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Un Muchacho Que Oye Un Sonido Ilustración del Vector - Ilustración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1986" y="1633927"/>
            <a:ext cx="2146187" cy="2146187"/>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LARECOTUR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6906" y="1633927"/>
            <a:ext cx="4876800" cy="1790701"/>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LARECOTUR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3473" y="3351642"/>
            <a:ext cx="3128977" cy="2346733"/>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Jóvenes y pérdida de audición | Aparatos Auditivo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2241" y="3747609"/>
            <a:ext cx="2781232" cy="184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5436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3935" y="0"/>
            <a:ext cx="8173200" cy="1143200"/>
          </a:xfrm>
        </p:spPr>
        <p:txBody>
          <a:bodyPr/>
          <a:lstStyle/>
          <a:p>
            <a:pPr algn="ctr"/>
            <a:r>
              <a:rPr lang="es-MX" sz="3600" dirty="0">
                <a:latin typeface="AR CENA" panose="02000000000000000000" pitchFamily="2" charset="0"/>
              </a:rPr>
              <a:t>Forma básica 4: </a:t>
            </a:r>
            <a:r>
              <a:rPr lang="es-MX" dirty="0">
                <a:latin typeface="Agency FB" panose="020B0503020202020204" pitchFamily="34" charset="0"/>
              </a:rPr>
              <a:t>Leer con los </a:t>
            </a:r>
            <a:r>
              <a:rPr lang="es-MX" dirty="0" smtClean="0">
                <a:latin typeface="Agency FB" panose="020B0503020202020204" pitchFamily="34" charset="0"/>
              </a:rPr>
              <a:t>alumnos</a:t>
            </a:r>
            <a:endParaRPr lang="es-MX" dirty="0">
              <a:latin typeface="Agency FB" panose="020B0503020202020204" pitchFamily="34" charset="0"/>
            </a:endParaRPr>
          </a:p>
        </p:txBody>
      </p:sp>
      <p:sp>
        <p:nvSpPr>
          <p:cNvPr id="5" name="CuadroTexto 4"/>
          <p:cNvSpPr txBox="1"/>
          <p:nvPr/>
        </p:nvSpPr>
        <p:spPr>
          <a:xfrm>
            <a:off x="950596" y="1379349"/>
            <a:ext cx="4272333" cy="4524315"/>
          </a:xfrm>
          <a:prstGeom prst="rect">
            <a:avLst/>
          </a:prstGeom>
          <a:noFill/>
        </p:spPr>
        <p:txBody>
          <a:bodyPr wrap="square" rtlCol="0">
            <a:spAutoFit/>
          </a:bodyPr>
          <a:lstStyle/>
          <a:p>
            <a:r>
              <a:rPr lang="es-MX" dirty="0"/>
              <a:t>Cuando se lee con el alumno este puede aprender constantemente en dos planos: en el plano del contenido y en el plano metodológico. Lo cual significa que por una parte extrae el texto que lee informaciones específicas y la aplica de lo leído.</a:t>
            </a:r>
          </a:p>
          <a:p>
            <a:endParaRPr lang="es-MX" dirty="0" smtClean="0"/>
          </a:p>
          <a:p>
            <a:r>
              <a:rPr lang="es-MX" dirty="0" smtClean="0"/>
              <a:t>La </a:t>
            </a:r>
            <a:r>
              <a:rPr lang="es-MX" dirty="0"/>
              <a:t>orientacion por parte del maestro debe ser constantemente en dos planos distintos: por un lado ayudando a los alumnos a comprender y asimilar contenidos, por otro lado conducirles a adquirir las técnicas y métodos de tratamiento autónomo de textos, al almacenamiento y la reproducción.</a:t>
            </a:r>
          </a:p>
          <a:p>
            <a:endParaRPr lang="es-MX" dirty="0"/>
          </a:p>
        </p:txBody>
      </p:sp>
      <p:pic>
        <p:nvPicPr>
          <p:cNvPr id="6146" name="Picture 2" descr="LA IMPORTANCIA DE UN BUEN MAESTR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930" y="1143201"/>
            <a:ext cx="2725464" cy="18169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YUDA PARA MAESTROS: La mejor maestra - Una gran historia que n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047" y="2960177"/>
            <a:ext cx="381000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Lindos alumnos y profesor leyendo en la biblioteca | Foto Prem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8394" y="1040751"/>
            <a:ext cx="2881439" cy="19194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Maestro leyendo para estudiante | Vector Prem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1944" y="2960176"/>
            <a:ext cx="2744567" cy="253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6246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8FAE4"/>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55927" y="0"/>
            <a:ext cx="8173200" cy="1143200"/>
          </a:xfrm>
        </p:spPr>
        <p:txBody>
          <a:bodyPr/>
          <a:lstStyle/>
          <a:p>
            <a:pPr algn="ctr"/>
            <a:r>
              <a:rPr lang="es-MX" sz="3600" dirty="0" smtClean="0">
                <a:latin typeface="AR CENA" panose="02000000000000000000" pitchFamily="2" charset="0"/>
              </a:rPr>
              <a:t>Forma básica 5: </a:t>
            </a:r>
            <a:r>
              <a:rPr lang="es-MX" dirty="0" smtClean="0">
                <a:latin typeface="Agency FB" panose="020B0503020202020204" pitchFamily="34" charset="0"/>
              </a:rPr>
              <a:t>Escribir y redactar textos</a:t>
            </a:r>
            <a:endParaRPr lang="es-MX" dirty="0">
              <a:latin typeface="Agency FB" panose="020B0503020202020204" pitchFamily="34" charset="0"/>
            </a:endParaRPr>
          </a:p>
        </p:txBody>
      </p:sp>
      <p:sp>
        <p:nvSpPr>
          <p:cNvPr id="5" name="CuadroTexto 4"/>
          <p:cNvSpPr txBox="1"/>
          <p:nvPr/>
        </p:nvSpPr>
        <p:spPr>
          <a:xfrm>
            <a:off x="875212" y="1779687"/>
            <a:ext cx="4206240" cy="3139321"/>
          </a:xfrm>
          <a:prstGeom prst="rect">
            <a:avLst/>
          </a:prstGeom>
          <a:noFill/>
        </p:spPr>
        <p:txBody>
          <a:bodyPr wrap="square" rtlCol="0">
            <a:spAutoFit/>
          </a:bodyPr>
          <a:lstStyle/>
          <a:p>
            <a:pPr algn="ctr"/>
            <a:r>
              <a:rPr lang="es-MX" dirty="0" smtClean="0"/>
              <a:t>Redactar significa formular textos que el lector logre entender</a:t>
            </a:r>
          </a:p>
          <a:p>
            <a:pPr algn="ctr"/>
            <a:r>
              <a:rPr lang="es-MX" dirty="0" smtClean="0"/>
              <a:t>Los textos expositivos nos proporcionan una imagen de una parcela de mundo</a:t>
            </a:r>
          </a:p>
          <a:p>
            <a:pPr algn="ctr"/>
            <a:r>
              <a:rPr lang="es-MX" dirty="0" smtClean="0"/>
              <a:t>Textos para despertar el interés. En esta categoría se incluyen los de carácter publicitario y las ofertas. </a:t>
            </a:r>
          </a:p>
          <a:p>
            <a:pPr algn="ctr"/>
            <a:r>
              <a:rPr lang="es-MX" dirty="0" smtClean="0"/>
              <a:t>En las esferas política y social, las convocatorias aspiran a lograr: ayuda para alguna obra benéfica, votos de los ciudadanos en unas elecciones ,etc.</a:t>
            </a:r>
            <a:endParaRPr lang="es-MX" dirty="0"/>
          </a:p>
        </p:txBody>
      </p:sp>
      <p:sp>
        <p:nvSpPr>
          <p:cNvPr id="6" name="CuadroTexto 5"/>
          <p:cNvSpPr txBox="1"/>
          <p:nvPr/>
        </p:nvSpPr>
        <p:spPr>
          <a:xfrm rot="20967364">
            <a:off x="5321676" y="1191906"/>
            <a:ext cx="2717074" cy="369332"/>
          </a:xfrm>
          <a:prstGeom prst="rect">
            <a:avLst/>
          </a:prstGeom>
          <a:noFill/>
          <a:ln>
            <a:solidFill>
              <a:srgbClr val="7030A0"/>
            </a:solidFill>
          </a:ln>
        </p:spPr>
        <p:txBody>
          <a:bodyPr wrap="square" rtlCol="0">
            <a:spAutoFit/>
          </a:bodyPr>
          <a:lstStyle/>
          <a:p>
            <a:r>
              <a:rPr lang="es-MX" b="1" dirty="0" smtClean="0">
                <a:latin typeface="Arial" panose="020B0604020202020204" pitchFamily="34" charset="0"/>
                <a:cs typeface="Arial" panose="020B0604020202020204" pitchFamily="34" charset="0"/>
              </a:rPr>
              <a:t>TEXTOS EXPOSITIVOS</a:t>
            </a:r>
            <a:endParaRPr lang="es-MX" b="1"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rot="20968839">
            <a:off x="5765276" y="1553594"/>
            <a:ext cx="2525205" cy="1895883"/>
          </a:xfrm>
          <a:prstGeom prst="rect">
            <a:avLst/>
          </a:prstGeom>
        </p:spPr>
      </p:pic>
      <p:sp>
        <p:nvSpPr>
          <p:cNvPr id="8" name="CuadroTexto 7"/>
          <p:cNvSpPr txBox="1"/>
          <p:nvPr/>
        </p:nvSpPr>
        <p:spPr>
          <a:xfrm rot="1220625">
            <a:off x="8267782" y="1604185"/>
            <a:ext cx="2717074" cy="923330"/>
          </a:xfrm>
          <a:prstGeom prst="rect">
            <a:avLst/>
          </a:prstGeom>
          <a:noFill/>
          <a:ln>
            <a:solidFill>
              <a:srgbClr val="0070C0"/>
            </a:solidFill>
          </a:ln>
        </p:spPr>
        <p:txBody>
          <a:bodyPr wrap="square" rtlCol="0">
            <a:spAutoFit/>
          </a:bodyPr>
          <a:lstStyle/>
          <a:p>
            <a:pPr algn="ctr"/>
            <a:r>
              <a:rPr lang="es-MX" b="1" dirty="0" smtClean="0">
                <a:latin typeface="Arial" panose="020B0604020202020204" pitchFamily="34" charset="0"/>
                <a:cs typeface="Arial" panose="020B0604020202020204" pitchFamily="34" charset="0"/>
              </a:rPr>
              <a:t>TEXTOS QUE DESPIERTAN EL INTERES</a:t>
            </a:r>
            <a:endParaRPr lang="es-MX" b="1"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3"/>
          <a:stretch>
            <a:fillRect/>
          </a:stretch>
        </p:blipFill>
        <p:spPr>
          <a:xfrm rot="1170802">
            <a:off x="8286642" y="2428989"/>
            <a:ext cx="1668623" cy="1706205"/>
          </a:xfrm>
          <a:prstGeom prst="rect">
            <a:avLst/>
          </a:prstGeom>
        </p:spPr>
      </p:pic>
      <p:pic>
        <p:nvPicPr>
          <p:cNvPr id="10" name="Imagen 9"/>
          <p:cNvPicPr>
            <a:picLocks noChangeAspect="1"/>
          </p:cNvPicPr>
          <p:nvPr/>
        </p:nvPicPr>
        <p:blipFill>
          <a:blip r:embed="rId4"/>
          <a:stretch>
            <a:fillRect/>
          </a:stretch>
        </p:blipFill>
        <p:spPr>
          <a:xfrm rot="20274923">
            <a:off x="5959487" y="4148582"/>
            <a:ext cx="2222046" cy="1777637"/>
          </a:xfrm>
          <a:prstGeom prst="rect">
            <a:avLst/>
          </a:prstGeom>
        </p:spPr>
      </p:pic>
      <p:pic>
        <p:nvPicPr>
          <p:cNvPr id="11" name="Imagen 10"/>
          <p:cNvPicPr>
            <a:picLocks noChangeAspect="1"/>
          </p:cNvPicPr>
          <p:nvPr/>
        </p:nvPicPr>
        <p:blipFill>
          <a:blip r:embed="rId5"/>
          <a:stretch>
            <a:fillRect/>
          </a:stretch>
        </p:blipFill>
        <p:spPr>
          <a:xfrm rot="1015230">
            <a:off x="7811266" y="4283558"/>
            <a:ext cx="2619375" cy="1743075"/>
          </a:xfrm>
          <a:prstGeom prst="rect">
            <a:avLst/>
          </a:prstGeom>
        </p:spPr>
      </p:pic>
      <p:sp>
        <p:nvSpPr>
          <p:cNvPr id="12" name="CuadroTexto 11"/>
          <p:cNvSpPr txBox="1"/>
          <p:nvPr/>
        </p:nvSpPr>
        <p:spPr>
          <a:xfrm rot="20346891">
            <a:off x="5339796" y="3636788"/>
            <a:ext cx="2448305" cy="646331"/>
          </a:xfrm>
          <a:prstGeom prst="rect">
            <a:avLst/>
          </a:prstGeom>
          <a:noFill/>
          <a:ln>
            <a:solidFill>
              <a:srgbClr val="0070C0"/>
            </a:solidFill>
          </a:ln>
        </p:spPr>
        <p:txBody>
          <a:bodyPr wrap="square" rtlCol="0">
            <a:spAutoFit/>
          </a:bodyPr>
          <a:lstStyle/>
          <a:p>
            <a:pPr algn="ctr"/>
            <a:r>
              <a:rPr lang="es-MX" b="1" dirty="0" smtClean="0">
                <a:latin typeface="Arial" panose="020B0604020202020204" pitchFamily="34" charset="0"/>
                <a:cs typeface="Arial" panose="020B0604020202020204" pitchFamily="34" charset="0"/>
              </a:rPr>
              <a:t>TEXTOS POLITICOS O SOCIALES</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42100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8FAE4"/>
        </a:solidFill>
        <a:effectLst/>
      </p:bgPr>
    </p:bg>
    <p:spTree>
      <p:nvGrpSpPr>
        <p:cNvPr id="1" name=""/>
        <p:cNvGrpSpPr/>
        <p:nvPr/>
      </p:nvGrpSpPr>
      <p:grpSpPr>
        <a:xfrm>
          <a:off x="0" y="0"/>
          <a:ext cx="0" cy="0"/>
          <a:chOff x="0" y="0"/>
          <a:chExt cx="0" cy="0"/>
        </a:xfrm>
      </p:grpSpPr>
      <p:sp>
        <p:nvSpPr>
          <p:cNvPr id="5" name="CuadroTexto 4"/>
          <p:cNvSpPr txBox="1"/>
          <p:nvPr/>
        </p:nvSpPr>
        <p:spPr>
          <a:xfrm>
            <a:off x="748347" y="700965"/>
            <a:ext cx="10456928" cy="769441"/>
          </a:xfrm>
          <a:prstGeom prst="rect">
            <a:avLst/>
          </a:prstGeom>
          <a:noFill/>
        </p:spPr>
        <p:txBody>
          <a:bodyPr wrap="square" rtlCol="0">
            <a:spAutoFit/>
          </a:bodyPr>
          <a:lstStyle/>
          <a:p>
            <a:pPr algn="ctr"/>
            <a:r>
              <a:rPr lang="es-MX" sz="3600" dirty="0" smtClean="0">
                <a:ln>
                  <a:solidFill>
                    <a:schemeClr val="tx1"/>
                  </a:solidFill>
                </a:ln>
                <a:latin typeface="AR CENA" panose="02000000000000000000" pitchFamily="2" charset="0"/>
              </a:rPr>
              <a:t>FORMA BASICA 6: </a:t>
            </a:r>
            <a:r>
              <a:rPr lang="es-MX" sz="4400" dirty="0" smtClean="0">
                <a:ln>
                  <a:solidFill>
                    <a:schemeClr val="tx1"/>
                  </a:solidFill>
                </a:ln>
                <a:latin typeface="Agency FB" panose="020B0503020202020204" pitchFamily="34" charset="0"/>
              </a:rPr>
              <a:t>ELABORAR UN CURSO DE ACCION</a:t>
            </a:r>
            <a:endParaRPr lang="es-MX" sz="4400" dirty="0">
              <a:ln>
                <a:solidFill>
                  <a:schemeClr val="tx1"/>
                </a:solidFill>
              </a:ln>
              <a:latin typeface="Agency FB" panose="020B0503020202020204" pitchFamily="34" charset="0"/>
            </a:endParaRPr>
          </a:p>
        </p:txBody>
      </p:sp>
      <p:sp>
        <p:nvSpPr>
          <p:cNvPr id="6" name="CuadroTexto 5"/>
          <p:cNvSpPr txBox="1"/>
          <p:nvPr/>
        </p:nvSpPr>
        <p:spPr>
          <a:xfrm>
            <a:off x="132842" y="2046249"/>
            <a:ext cx="4976948" cy="2585323"/>
          </a:xfrm>
          <a:prstGeom prst="rect">
            <a:avLst/>
          </a:prstGeom>
          <a:noFill/>
        </p:spPr>
        <p:txBody>
          <a:bodyPr wrap="square" rtlCol="0">
            <a:spAutoFit/>
          </a:bodyPr>
          <a:lstStyle/>
          <a:p>
            <a:pPr algn="ctr"/>
            <a:r>
              <a:rPr lang="es-MX" dirty="0" smtClean="0"/>
              <a:t>Las acciones están realizadas hacia un fin, estas a su vez producen un resultado. Los resultados deben ser obtenidos mediante una investigación observando y reflexionando. Las acciones pueden dirigirse a personas o cosas, si es a personas se le llama acciones sociales y a las cosas acciones físicas.</a:t>
            </a:r>
          </a:p>
          <a:p>
            <a:pPr algn="ctr"/>
            <a:r>
              <a:rPr lang="es-MX" dirty="0" smtClean="0"/>
              <a:t>Y como resultado de la acción surge un producto a lo que se le llama obras</a:t>
            </a:r>
            <a:endParaRPr lang="es-MX" dirty="0"/>
          </a:p>
        </p:txBody>
      </p:sp>
      <p:sp>
        <p:nvSpPr>
          <p:cNvPr id="7" name="CuadroTexto 6"/>
          <p:cNvSpPr txBox="1"/>
          <p:nvPr/>
        </p:nvSpPr>
        <p:spPr>
          <a:xfrm rot="21201444">
            <a:off x="5119051" y="1969094"/>
            <a:ext cx="3605349" cy="369332"/>
          </a:xfrm>
          <a:prstGeom prst="rect">
            <a:avLst/>
          </a:prstGeom>
          <a:noFill/>
          <a:ln>
            <a:solidFill>
              <a:srgbClr val="00B050"/>
            </a:solidFill>
          </a:ln>
        </p:spPr>
        <p:txBody>
          <a:bodyPr wrap="square" rtlCol="0">
            <a:spAutoFit/>
          </a:bodyPr>
          <a:lstStyle/>
          <a:p>
            <a:r>
              <a:rPr lang="es-MX" dirty="0" smtClean="0"/>
              <a:t>TEXTO PARA ESTABLECER RELACIÓN</a:t>
            </a:r>
            <a:endParaRPr lang="es-MX" dirty="0"/>
          </a:p>
        </p:txBody>
      </p:sp>
      <p:sp>
        <p:nvSpPr>
          <p:cNvPr id="8" name="CuadroTexto 7"/>
          <p:cNvSpPr txBox="1"/>
          <p:nvPr/>
        </p:nvSpPr>
        <p:spPr>
          <a:xfrm>
            <a:off x="6599421" y="4352558"/>
            <a:ext cx="3605349" cy="369332"/>
          </a:xfrm>
          <a:prstGeom prst="rect">
            <a:avLst/>
          </a:prstGeom>
          <a:noFill/>
          <a:ln>
            <a:solidFill>
              <a:srgbClr val="00B050"/>
            </a:solidFill>
          </a:ln>
        </p:spPr>
        <p:txBody>
          <a:bodyPr wrap="square" rtlCol="0">
            <a:spAutoFit/>
          </a:bodyPr>
          <a:lstStyle/>
          <a:p>
            <a:r>
              <a:rPr lang="es-MX" dirty="0" smtClean="0"/>
              <a:t>TEXTO PARA DAR INSTRUCCIONES</a:t>
            </a:r>
            <a:endParaRPr lang="es-MX" dirty="0"/>
          </a:p>
        </p:txBody>
      </p:sp>
      <p:pic>
        <p:nvPicPr>
          <p:cNvPr id="9" name="Imagen 8"/>
          <p:cNvPicPr>
            <a:picLocks noChangeAspect="1"/>
          </p:cNvPicPr>
          <p:nvPr/>
        </p:nvPicPr>
        <p:blipFill>
          <a:blip r:embed="rId2"/>
          <a:stretch>
            <a:fillRect/>
          </a:stretch>
        </p:blipFill>
        <p:spPr>
          <a:xfrm rot="21198275">
            <a:off x="5737271" y="2366405"/>
            <a:ext cx="2774321" cy="1850125"/>
          </a:xfrm>
          <a:prstGeom prst="rect">
            <a:avLst/>
          </a:prstGeom>
        </p:spPr>
      </p:pic>
      <p:pic>
        <p:nvPicPr>
          <p:cNvPr id="10" name="Imagen 9"/>
          <p:cNvPicPr>
            <a:picLocks noChangeAspect="1"/>
          </p:cNvPicPr>
          <p:nvPr/>
        </p:nvPicPr>
        <p:blipFill>
          <a:blip r:embed="rId3"/>
          <a:stretch>
            <a:fillRect/>
          </a:stretch>
        </p:blipFill>
        <p:spPr>
          <a:xfrm rot="640341">
            <a:off x="8394323" y="2500590"/>
            <a:ext cx="2743882" cy="1931693"/>
          </a:xfrm>
          <a:prstGeom prst="rect">
            <a:avLst/>
          </a:prstGeom>
        </p:spPr>
      </p:pic>
      <p:pic>
        <p:nvPicPr>
          <p:cNvPr id="11" name="Imagen 10"/>
          <p:cNvPicPr>
            <a:picLocks noChangeAspect="1"/>
          </p:cNvPicPr>
          <p:nvPr/>
        </p:nvPicPr>
        <p:blipFill>
          <a:blip r:embed="rId4"/>
          <a:stretch>
            <a:fillRect/>
          </a:stretch>
        </p:blipFill>
        <p:spPr>
          <a:xfrm>
            <a:off x="6287813" y="4873367"/>
            <a:ext cx="3478451" cy="1709913"/>
          </a:xfrm>
          <a:prstGeom prst="rect">
            <a:avLst/>
          </a:prstGeom>
        </p:spPr>
      </p:pic>
    </p:spTree>
    <p:extLst>
      <p:ext uri="{BB962C8B-B14F-4D97-AF65-F5344CB8AC3E}">
        <p14:creationId xmlns:p14="http://schemas.microsoft.com/office/powerpoint/2010/main" val="20920593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8FAE4"/>
        </a:solidFill>
        <a:effectLst/>
      </p:bgPr>
    </p:bg>
    <p:spTree>
      <p:nvGrpSpPr>
        <p:cNvPr id="1" name=""/>
        <p:cNvGrpSpPr/>
        <p:nvPr/>
      </p:nvGrpSpPr>
      <p:grpSpPr>
        <a:xfrm>
          <a:off x="0" y="0"/>
          <a:ext cx="0" cy="0"/>
          <a:chOff x="0" y="0"/>
          <a:chExt cx="0" cy="0"/>
        </a:xfrm>
      </p:grpSpPr>
      <p:sp>
        <p:nvSpPr>
          <p:cNvPr id="5" name="CuadroTexto 4"/>
          <p:cNvSpPr txBox="1"/>
          <p:nvPr/>
        </p:nvSpPr>
        <p:spPr>
          <a:xfrm>
            <a:off x="562368" y="0"/>
            <a:ext cx="10921877" cy="769441"/>
          </a:xfrm>
          <a:prstGeom prst="rect">
            <a:avLst/>
          </a:prstGeom>
          <a:noFill/>
        </p:spPr>
        <p:txBody>
          <a:bodyPr wrap="square" rtlCol="0">
            <a:spAutoFit/>
          </a:bodyPr>
          <a:lstStyle/>
          <a:p>
            <a:pPr algn="ctr"/>
            <a:r>
              <a:rPr lang="es-MX" sz="3600" dirty="0" smtClean="0">
                <a:ln>
                  <a:solidFill>
                    <a:schemeClr val="tx1"/>
                  </a:solidFill>
                </a:ln>
                <a:latin typeface="AR CENA" panose="02000000000000000000" pitchFamily="2" charset="0"/>
              </a:rPr>
              <a:t>FORMA BASICA 7: </a:t>
            </a:r>
            <a:r>
              <a:rPr lang="es-MX" sz="4400" dirty="0" smtClean="0">
                <a:ln>
                  <a:solidFill>
                    <a:schemeClr val="tx1"/>
                  </a:solidFill>
                </a:ln>
                <a:latin typeface="Agency FB" panose="020B0503020202020204" pitchFamily="34" charset="0"/>
              </a:rPr>
              <a:t>CONSTRUIR UNA OPERACION</a:t>
            </a:r>
            <a:endParaRPr lang="es-MX" sz="4400" dirty="0">
              <a:ln>
                <a:solidFill>
                  <a:schemeClr val="tx1"/>
                </a:solidFill>
              </a:ln>
              <a:latin typeface="Agency FB" panose="020B0503020202020204" pitchFamily="34" charset="0"/>
            </a:endParaRPr>
          </a:p>
        </p:txBody>
      </p:sp>
      <p:sp>
        <p:nvSpPr>
          <p:cNvPr id="6" name="CuadroTexto 5"/>
          <p:cNvSpPr txBox="1"/>
          <p:nvPr/>
        </p:nvSpPr>
        <p:spPr>
          <a:xfrm>
            <a:off x="682700" y="2282950"/>
            <a:ext cx="3566160" cy="2308324"/>
          </a:xfrm>
          <a:prstGeom prst="rect">
            <a:avLst/>
          </a:prstGeom>
          <a:noFill/>
        </p:spPr>
        <p:txBody>
          <a:bodyPr wrap="square" rtlCol="0">
            <a:spAutoFit/>
          </a:bodyPr>
          <a:lstStyle/>
          <a:p>
            <a:pPr algn="ctr"/>
            <a:r>
              <a:rPr lang="es-MX" dirty="0"/>
              <a:t>Consiste en operaciones, su construcción y su interiorización para formar representaciones. Se trata de pensamientos matemático (consiste en algo mas que calcular). Es un pensamiento que considera abstracto a la </a:t>
            </a:r>
            <a:r>
              <a:rPr lang="es-MX" dirty="0" smtClean="0"/>
              <a:t>realidad </a:t>
            </a:r>
            <a:r>
              <a:rPr lang="es-MX" dirty="0"/>
              <a:t>y forma de obrar.</a:t>
            </a:r>
          </a:p>
        </p:txBody>
      </p:sp>
      <p:pic>
        <p:nvPicPr>
          <p:cNvPr id="7" name="Imagen 6"/>
          <p:cNvPicPr>
            <a:picLocks noChangeAspect="1"/>
          </p:cNvPicPr>
          <p:nvPr/>
        </p:nvPicPr>
        <p:blipFill>
          <a:blip r:embed="rId2"/>
          <a:stretch>
            <a:fillRect/>
          </a:stretch>
        </p:blipFill>
        <p:spPr>
          <a:xfrm rot="20813809">
            <a:off x="4830884" y="1719229"/>
            <a:ext cx="3105903" cy="2329428"/>
          </a:xfrm>
          <a:prstGeom prst="rect">
            <a:avLst/>
          </a:prstGeom>
        </p:spPr>
      </p:pic>
      <p:pic>
        <p:nvPicPr>
          <p:cNvPr id="8" name="Imagen 7"/>
          <p:cNvPicPr>
            <a:picLocks noChangeAspect="1"/>
          </p:cNvPicPr>
          <p:nvPr/>
        </p:nvPicPr>
        <p:blipFill>
          <a:blip r:embed="rId3"/>
          <a:stretch>
            <a:fillRect/>
          </a:stretch>
        </p:blipFill>
        <p:spPr>
          <a:xfrm rot="1370582">
            <a:off x="7591069" y="2883943"/>
            <a:ext cx="3493321" cy="1965495"/>
          </a:xfrm>
          <a:prstGeom prst="rect">
            <a:avLst/>
          </a:prstGeom>
        </p:spPr>
      </p:pic>
      <p:pic>
        <p:nvPicPr>
          <p:cNvPr id="9" name="Imagen 8"/>
          <p:cNvPicPr>
            <a:picLocks noChangeAspect="1"/>
          </p:cNvPicPr>
          <p:nvPr/>
        </p:nvPicPr>
        <p:blipFill>
          <a:blip r:embed="rId4"/>
          <a:stretch>
            <a:fillRect/>
          </a:stretch>
        </p:blipFill>
        <p:spPr>
          <a:xfrm rot="657704">
            <a:off x="5303712" y="3691989"/>
            <a:ext cx="2901966" cy="1955225"/>
          </a:xfrm>
          <a:prstGeom prst="rect">
            <a:avLst/>
          </a:prstGeom>
        </p:spPr>
      </p:pic>
    </p:spTree>
    <p:extLst>
      <p:ext uri="{BB962C8B-B14F-4D97-AF65-F5344CB8AC3E}">
        <p14:creationId xmlns:p14="http://schemas.microsoft.com/office/powerpoint/2010/main" val="15420392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1385</Words>
  <Application>Microsoft Office PowerPoint</Application>
  <PresentationFormat>Panorámica</PresentationFormat>
  <Paragraphs>91</Paragraphs>
  <Slides>15</Slides>
  <Notes>3</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15</vt:i4>
      </vt:variant>
    </vt:vector>
  </HeadingPairs>
  <TitlesOfParts>
    <vt:vector size="26" baseType="lpstr">
      <vt:lpstr>MingLiU-ExtB</vt:lpstr>
      <vt:lpstr>Agency FB</vt:lpstr>
      <vt:lpstr>AR CENA</vt:lpstr>
      <vt:lpstr>Arial</vt:lpstr>
      <vt:lpstr>Calibri</vt:lpstr>
      <vt:lpstr>Calibri Light</vt:lpstr>
      <vt:lpstr>Freestyle Script</vt:lpstr>
      <vt:lpstr>Pacifico</vt:lpstr>
      <vt:lpstr>Segoe UI Historic</vt:lpstr>
      <vt:lpstr>Times New Roman</vt:lpstr>
      <vt:lpstr>Tema de Office</vt:lpstr>
      <vt:lpstr>Presentación de PowerPoint</vt:lpstr>
      <vt:lpstr>12 formas basicas de enseñar hans aebli</vt:lpstr>
      <vt:lpstr>Forma básica 1: Narrar y Referir</vt:lpstr>
      <vt:lpstr>Forma básica 2: Mostrar</vt:lpstr>
      <vt:lpstr>Forma básica 3: Contemplar y Observar</vt:lpstr>
      <vt:lpstr>Forma básica 4: Leer con los alumnos</vt:lpstr>
      <vt:lpstr>Forma básica 5: Escribir y redactar textos</vt:lpstr>
      <vt:lpstr>Presentación de PowerPoint</vt:lpstr>
      <vt:lpstr>Presentación de PowerPoint</vt:lpstr>
      <vt:lpstr>Presentación de PowerPoint</vt:lpstr>
      <vt:lpstr>FORMA 9: Construcción consolidadora  de problemas</vt:lpstr>
      <vt:lpstr>Forma 10: Elaborar</vt:lpstr>
      <vt:lpstr>Forma 11: Ejercitar y ejercitar</vt:lpstr>
      <vt:lpstr>Forma 12: Aplicar</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luis de la cruz moreno</dc:creator>
  <cp:lastModifiedBy>jose luis de la cruz moreno</cp:lastModifiedBy>
  <cp:revision>10</cp:revision>
  <dcterms:created xsi:type="dcterms:W3CDTF">2020-05-18T18:04:40Z</dcterms:created>
  <dcterms:modified xsi:type="dcterms:W3CDTF">2020-05-18T20:32:34Z</dcterms:modified>
</cp:coreProperties>
</file>