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notesMasterIdLst>
    <p:notesMasterId r:id="rId20"/>
  </p:notesMasterIdLst>
  <p:sldIdLst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B51D2-F6F8-420E-AC3B-A7BB2A878CC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B23-8F6E-4381-A251-8519206003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8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8BB1F-C708-4313-87EE-3380243C044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12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8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3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10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0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25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32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18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13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77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9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64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17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79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10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70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34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37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68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19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71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5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4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41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18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30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471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482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52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781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779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319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1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76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584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934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602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0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76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818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120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104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795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6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706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608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999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154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552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058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699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096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18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499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9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650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43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228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768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770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174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870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71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502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106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1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971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40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27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748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130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9251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9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2389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8019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3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724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142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6050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8562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28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9763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281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631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121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16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6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0833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938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3019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0337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3031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839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403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0025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3250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5058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5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5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3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13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4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8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6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144C-6339-479A-B019-9618EFEF22B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46E-7D95-448D-BF45-4753D27C96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H0J8cTaCLQ" TargetMode="Externa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iseño Arte Tarjeta Elemento Antecede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94" y="0"/>
            <a:ext cx="91236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79576" y="692697"/>
            <a:ext cx="7931224" cy="54334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Escuela Normal de Educación Preescolar</a:t>
            </a:r>
            <a:endParaRPr lang="es-ES" sz="14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Estado de Coahuila de Zaragoza</a:t>
            </a:r>
            <a:endParaRPr lang="es-ES" sz="14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endParaRPr lang="es-ES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s-MX" sz="1600" dirty="0">
                <a:latin typeface="Arial"/>
                <a:ea typeface="Calibri"/>
                <a:cs typeface="Times New Roman"/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endParaRPr lang="es-MX" sz="16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endParaRPr lang="es-MX" sz="1400" b="1" dirty="0"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Nombre de la alumna: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Sandra Monserrat Mendoza </a:t>
            </a:r>
            <a:r>
              <a:rPr lang="es-MX" sz="1400" dirty="0" err="1">
                <a:latin typeface="Arial"/>
                <a:ea typeface="Calibri"/>
                <a:cs typeface="Times New Roman"/>
              </a:rPr>
              <a:t>Mendez</a:t>
            </a:r>
            <a:endParaRPr lang="es-ES" sz="14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Grado: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3°  </a:t>
            </a:r>
            <a:r>
              <a:rPr lang="es-MX" sz="1400" b="1" dirty="0">
                <a:latin typeface="Arial"/>
                <a:ea typeface="Calibri"/>
                <a:cs typeface="Times New Roman"/>
              </a:rPr>
              <a:t>Sección: </a:t>
            </a:r>
            <a:r>
              <a:rPr lang="es-MX" sz="1400" dirty="0">
                <a:latin typeface="Arial"/>
                <a:ea typeface="Calibri"/>
                <a:cs typeface="Times New Roman"/>
              </a:rPr>
              <a:t>“B”  </a:t>
            </a:r>
            <a:r>
              <a:rPr lang="es-MX" sz="1400" b="1" dirty="0">
                <a:latin typeface="Arial"/>
                <a:ea typeface="Calibri"/>
                <a:cs typeface="Times New Roman"/>
              </a:rPr>
              <a:t>Numero de lista: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#11 </a:t>
            </a:r>
            <a:endParaRPr lang="es-ES" sz="14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Institución de práctica: </a:t>
            </a:r>
            <a:r>
              <a:rPr lang="es-MX" sz="1400" dirty="0">
                <a:latin typeface="Arial"/>
                <a:ea typeface="Calibri"/>
                <a:cs typeface="Times New Roman"/>
              </a:rPr>
              <a:t>Jardín de Niños Guadalupe González Ortiz </a:t>
            </a:r>
            <a:endParaRPr lang="es-ES" sz="14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Clave: </a:t>
            </a:r>
            <a:r>
              <a:rPr lang="es-MX" sz="1400" dirty="0">
                <a:latin typeface="Arial"/>
                <a:ea typeface="Calibri"/>
                <a:cs typeface="Times New Roman"/>
              </a:rPr>
              <a:t>05EJN0097C </a:t>
            </a:r>
            <a:r>
              <a:rPr lang="es-MX" sz="1400" b="1" dirty="0">
                <a:latin typeface="Arial"/>
                <a:ea typeface="Calibri"/>
                <a:cs typeface="Times New Roman"/>
              </a:rPr>
              <a:t>Zona Escolar: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103 </a:t>
            </a:r>
            <a:r>
              <a:rPr lang="es-MX" sz="1400" b="1" dirty="0">
                <a:latin typeface="Arial"/>
                <a:ea typeface="Calibri"/>
                <a:cs typeface="Times New Roman"/>
              </a:rPr>
              <a:t>Grado en el que realiza su práctica: </a:t>
            </a:r>
            <a:r>
              <a:rPr lang="es-MX" sz="1400" dirty="0">
                <a:latin typeface="Arial"/>
                <a:ea typeface="Calibri"/>
                <a:cs typeface="Times New Roman"/>
              </a:rPr>
              <a:t>2° </a:t>
            </a:r>
            <a:endParaRPr lang="es-ES" sz="14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Nombre de la educadora titular: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Perla </a:t>
            </a:r>
            <a:r>
              <a:rPr lang="es-MX" sz="1400" dirty="0" err="1">
                <a:latin typeface="Arial"/>
                <a:ea typeface="Calibri"/>
                <a:cs typeface="Times New Roman"/>
              </a:rPr>
              <a:t>Marybel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Guzmán Garza </a:t>
            </a:r>
            <a:endParaRPr lang="es-ES" sz="14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Total de niños: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33 </a:t>
            </a:r>
            <a:r>
              <a:rPr lang="es-MX" sz="1400" b="1" dirty="0">
                <a:latin typeface="Arial"/>
                <a:ea typeface="Calibri"/>
                <a:cs typeface="Times New Roman"/>
              </a:rPr>
              <a:t>Niños: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16  </a:t>
            </a:r>
            <a:r>
              <a:rPr lang="es-MX" sz="1400" b="1" dirty="0">
                <a:latin typeface="Arial"/>
                <a:ea typeface="Calibri"/>
                <a:cs typeface="Times New Roman"/>
              </a:rPr>
              <a:t>Niñas: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17</a:t>
            </a:r>
            <a:endParaRPr lang="es-ES" sz="1400" dirty="0"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1400" b="1" dirty="0">
                <a:latin typeface="Arial"/>
                <a:ea typeface="Calibri"/>
                <a:cs typeface="Times New Roman"/>
              </a:rPr>
              <a:t>Periodo de práctica:</a:t>
            </a:r>
            <a:r>
              <a:rPr lang="es-MX" sz="1400" dirty="0">
                <a:latin typeface="Arial"/>
                <a:ea typeface="Calibri"/>
                <a:cs typeface="Times New Roman"/>
              </a:rPr>
              <a:t> Del 24 al 06 de Marzo. </a:t>
            </a:r>
            <a:endParaRPr lang="es-ES" sz="1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 descr="Resultado de imagen para ESCUDO ENE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1403648"/>
            <a:ext cx="1440160" cy="973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757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743" y="1472880"/>
            <a:ext cx="6176513" cy="4818557"/>
          </a:xfrm>
        </p:spPr>
      </p:pic>
      <p:sp>
        <p:nvSpPr>
          <p:cNvPr id="7" name="CuadroTexto 6"/>
          <p:cNvSpPr txBox="1"/>
          <p:nvPr/>
        </p:nvSpPr>
        <p:spPr>
          <a:xfrm>
            <a:off x="4151784" y="8367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Rubrica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8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983758" y="2492897"/>
          <a:ext cx="8355484" cy="1407063"/>
        </p:xfrm>
        <a:graphic>
          <a:graphicData uri="http://schemas.openxmlformats.org/drawingml/2006/table">
            <a:tbl>
              <a:tblPr firstRow="1" firstCol="1" bandRow="1"/>
              <a:tblGrid>
                <a:gridCol w="2855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51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Campo de Formación Académica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Lenguaje y Comunicación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Organizador Curricular 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Participación Social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Produce textos para informar algo de interés a la comunidad escolar o a los padres de familia.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Organizador Curricular 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5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Producción e interpretación de una diversidad</a:t>
                      </a:r>
                      <a:r>
                        <a:rPr lang="es-E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textos cotidianas.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/>
          </p:nvPr>
        </p:nvGraphicFramePr>
        <p:xfrm>
          <a:off x="1978586" y="4149081"/>
          <a:ext cx="8360657" cy="1081723"/>
        </p:xfrm>
        <a:graphic>
          <a:graphicData uri="http://schemas.openxmlformats.org/drawingml/2006/table">
            <a:tbl>
              <a:tblPr firstRow="1" firstCol="1" bandRow="1"/>
              <a:tblGrid>
                <a:gridCol w="2857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0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Campo de Formación Académica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MX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Pensamiento Matemático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Organizador Curricular 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Numero, Algebra y Variación</a:t>
                      </a:r>
                      <a:r>
                        <a:rPr lang="es-E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Identifica algunas relaciones entre monedas de 1,2,5 y 10 en situaciones reales o ficticias de compra y venta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Organizador Curricular 2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Numero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47528" y="332657"/>
            <a:ext cx="849171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Prop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sito de la Jornada de Pr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ctica: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Desarrollar las competencias profesionales por medio de la implementaci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 de estrategias pedag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gicas que me permitan conocer los saberes previos de los alumnos as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como elaborar diagn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stico. 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400" b="1" dirty="0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Prop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sito de la Situaci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 Did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ctica: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Favorecer en los alumnos situaciones de aprendizajes que le permitan reconocer los saberes previos en los diversos campos de formaci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 acad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mica as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como las </a:t>
            </a:r>
            <a:r>
              <a:rPr lang="es-MX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reas de desarrollo personal y social. 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Nombre Situaci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 Did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ctica: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Oficios y profesiones. 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Fecha:</a:t>
            </a:r>
            <a:r>
              <a:rPr lang="es-MX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Del 14 al 25 de Octubre. 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/>
          </p:nvPr>
        </p:nvGraphicFramePr>
        <p:xfrm>
          <a:off x="1978586" y="5445224"/>
          <a:ext cx="8360657" cy="1141414"/>
        </p:xfrm>
        <a:graphic>
          <a:graphicData uri="http://schemas.openxmlformats.org/drawingml/2006/table">
            <a:tbl>
              <a:tblPr firstRow="1" firstCol="1" bandRow="1"/>
              <a:tblGrid>
                <a:gridCol w="283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Campo de Formación </a:t>
                      </a:r>
                      <a:r>
                        <a:rPr lang="es-MX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Académica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es-MX" sz="14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Exploración</a:t>
                      </a:r>
                      <a:r>
                        <a:rPr lang="es-MX" sz="1400" b="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y comprensión del mundo natural y social</a:t>
                      </a:r>
                      <a:endParaRPr lang="es-E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Organizador Curricular 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Cultura y Vida social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Conoce en que consisten las actividades productivas de su familia y aporte a la localidad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Organizador Curricular 2</a:t>
                      </a:r>
                      <a:endParaRPr lang="es-ES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Interacciones con el entorno social.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30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1919537" y="1052737"/>
          <a:ext cx="8360657" cy="1508443"/>
        </p:xfrm>
        <a:graphic>
          <a:graphicData uri="http://schemas.openxmlformats.org/drawingml/2006/table">
            <a:tbl>
              <a:tblPr firstRow="1" firstCol="1" bandRow="1"/>
              <a:tblGrid>
                <a:gridCol w="2857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0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Área</a:t>
                      </a:r>
                      <a:r>
                        <a:rPr lang="es-MX" sz="14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de Desarrollo Personal y Social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Educacion Socioemocional </a:t>
                      </a:r>
                      <a:endParaRPr lang="es-E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Organizador Curricular 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Colaboración</a:t>
                      </a:r>
                      <a:r>
                        <a:rPr lang="es-E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Habla</a:t>
                      </a:r>
                      <a:r>
                        <a:rPr lang="es-E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compañeros, explica las consecuencias de sus actos y reflexión ante situaciones de desacuerdo. 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Organizador Curricular 2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Inclusión</a:t>
                      </a:r>
                      <a:r>
                        <a:rPr lang="es-E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25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1991545" y="1124745"/>
          <a:ext cx="8424937" cy="45376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71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203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Hora</a:t>
                      </a:r>
                      <a:endParaRPr lang="es-ES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Lunes</a:t>
                      </a:r>
                      <a:endParaRPr lang="es-ES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Martes</a:t>
                      </a:r>
                      <a:endParaRPr lang="es-ES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Miércoles</a:t>
                      </a:r>
                      <a:endParaRPr lang="es-ES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Jueves</a:t>
                      </a:r>
                      <a:endParaRPr lang="es-ES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Viernes</a:t>
                      </a:r>
                      <a:endParaRPr lang="es-ES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9:00 a 9:30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Honores a la bandera.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Valor semanal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valor a cada moneda.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Ensayo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General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¿Qué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es lo que uso?</a:t>
                      </a:r>
                      <a:endParaRPr lang="es-ES_trad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Kermés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39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itchFamily="34" charset="0"/>
                          <a:cs typeface="Arial" pitchFamily="34" charset="0"/>
                        </a:rPr>
                        <a:t>9:30 a 10:00 </a:t>
                      </a:r>
                      <a:endParaRPr lang="es-E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Acuerdos dentro del grupo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¿Qué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hace mi papá/mamá?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_trad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63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10:00 a 10:30</a:t>
                      </a:r>
                      <a:endParaRPr lang="es-E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Educación Física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¿Qué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pasa si lo hago?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Busco y escribo. </a:t>
                      </a:r>
                      <a:endParaRPr lang="es-ES_trad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03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10:30 a 11:00</a:t>
                      </a:r>
                      <a:endParaRPr lang="es-E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Receso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itchFamily="34" charset="0"/>
                          <a:cs typeface="Arial" pitchFamily="34" charset="0"/>
                        </a:rPr>
                        <a:t>Receso</a:t>
                      </a:r>
                      <a:endParaRPr lang="es-ES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Receso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Receso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7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11:00 a 11:30</a:t>
                      </a:r>
                      <a:endParaRPr lang="es-E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¿Qué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significan mis colores? </a:t>
                      </a: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Hagamos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una invitación.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Escribiendo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un recado.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¿Qué quiero ser de grande?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E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7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11:30 a 12:00</a:t>
                      </a:r>
                      <a:endParaRPr lang="es-E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Educación Artística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Compremos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algo.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Paguemos</a:t>
                      </a:r>
                      <a:r>
                        <a:rPr lang="es-E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con pesos. </a:t>
                      </a:r>
                      <a:endParaRPr lang="es-ES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Ficha informática. </a:t>
                      </a:r>
                      <a:endParaRPr lang="es-E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s-MX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35560" y="602486"/>
            <a:ext cx="26642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Cronograma Semanal</a:t>
            </a:r>
            <a:endParaRPr lang="es-MX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7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919537" y="1052737"/>
          <a:ext cx="8301607" cy="5153533"/>
        </p:xfrm>
        <a:graphic>
          <a:graphicData uri="http://schemas.openxmlformats.org/drawingml/2006/table">
            <a:tbl>
              <a:tblPr firstRow="1" firstCol="1" bandRow="1"/>
              <a:tblGrid>
                <a:gridCol w="1035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1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Momentos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Actividades, Organización y Consignas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Recursos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Día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Inicio </a:t>
                      </a:r>
                      <a:endParaRPr lang="es-ES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Valor Semanal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Inicio: Escucha y responde cuestionamientos: ¿qué es un valor?¿de</a:t>
                      </a:r>
                      <a:r>
                        <a:rPr lang="es-ES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qué tratan?¿quién los enseña?</a:t>
                      </a:r>
                      <a:endParaRPr lang="es-ES" sz="12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Desarrollo: Escucha breve explicación de que son los valores y</a:t>
                      </a:r>
                      <a:r>
                        <a:rPr lang="es-ES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un ejemplo de ellos. </a:t>
                      </a:r>
                      <a:endParaRPr lang="es-ES" sz="12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Cierre: Habla</a:t>
                      </a:r>
                      <a:r>
                        <a:rPr lang="es-ES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 y explica las consecuencias de sus actos.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="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Acuerdos dentro del grupo.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Inicio: Escucha y responde cuestionamientos: ¿qué es un acuerdo?¿para qué sirven?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Desarrollo: Establece de manera grupal acuerdos de convivencia.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Cierre: </a:t>
                      </a: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Habla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compañeros, explica las consecuencias de sus actos y reflexión ante situaciones de desacuerdo.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¿Qué significan mis colores?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Inicio: Escucha y responde cuestionamientos: ¿qué se celebra hoy?¿qué colores tiene la bandera?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Desarrollo: Escucha breve explicación del significado de los colores de la bandera. 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Cierre: Produce un texto para informar algo. 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Imagen representativa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valores.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Carteles con acuerdos.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Hojas de maquina y lápices.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Lunes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Habla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compañeros, explica las consecuencias de sus actos y reflexión ante situaciones de desacuerdo.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Produce textos para informar algo de interés a la comunidad escolar o a los padres de familia.</a:t>
                      </a: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1504" y="533027"/>
            <a:ext cx="35283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Secuencia de Situaci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 Did</a:t>
            </a:r>
            <a:r>
              <a:rPr lang="es-MX" sz="1400" b="1" dirty="0">
                <a:solidFill>
                  <a:prstClr val="black"/>
                </a:solidFill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MX" sz="14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ctica</a:t>
            </a:r>
            <a:endParaRPr lang="es-E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5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188641"/>
          <a:ext cx="8784976" cy="6554446"/>
        </p:xfrm>
        <a:graphic>
          <a:graphicData uri="http://schemas.openxmlformats.org/drawingml/2006/table">
            <a:tbl>
              <a:tblPr firstRow="1" firstCol="1" bandRow="1"/>
              <a:tblGrid>
                <a:gridCol w="109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9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8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Momentos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Actividades, Organización y Consignas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Recursos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Día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8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Desarrollo </a:t>
                      </a:r>
                      <a:endParaRPr lang="es-ES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Un valor a cada moneda.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Escucha y responde cuestionamientos: ¿cuáles monedas hay? ¿cuánto valen?¿para qué las usamos?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Socializa las respuestas de manera grupal. Escucha indicaciones.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Identifica relación entre monedas de $1, $2, $5 y $10.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¿Qué hace mi papá/mamá?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Escucha y responde cuestionamientos: ¿dónde trabajan sus papas?¿qué hacen sus papas en su trabajo?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Socializa de manera grupal el oficio o profesión a la que se dedican sus papas con apoyo de imágenes.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Conoce en qué consisten las actividades productivas de los padres de familia de sus compañeros.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i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¿Qué</a:t>
                      </a:r>
                      <a:r>
                        <a:rPr lang="es-MX" sz="1200" b="1" i="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pasa si lo hago?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Presta atención y responde: ¿qué le paso?¿por qué creen que le paso?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Socializa experiencias propias.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</a:t>
                      </a: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Habla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compañeros, explica las consecuencias de sus actos y reflexión ante situaciones de desacuerdo. </a:t>
                      </a:r>
                      <a:endParaRPr lang="es-MX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Hagamos una invitación.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Escucha y responde cuestionamientos: ¿qué es una invitación? ¿para qué nos sirve?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Escucha instrucciones y recibe material de trabajo.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Produce un texto para informar algo a los padres de familia. 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Hoja de trabajo y colores.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Carteles con imágenes de oficios y profesiones.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Imágenes de accidentes.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Plantilla de una invitación.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Martes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Identifica algunas relaciones entre monedas de 1,2,5 y 10 en situaciones reales o ficticias de compra y venta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Conoce en que consisten las actividades productivas de su familia y aporte a la localidad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Habla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compañeros, explica las consecuencias de sus actos y reflexión ante situaciones de desacuerdo.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Produce textos para informar algo de interés a la comunidad escolar o a los padres de familia.</a:t>
                      </a: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68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847529" y="260649"/>
          <a:ext cx="8301607" cy="6491605"/>
        </p:xfrm>
        <a:graphic>
          <a:graphicData uri="http://schemas.openxmlformats.org/drawingml/2006/table">
            <a:tbl>
              <a:tblPr firstRow="1" firstCol="1" bandRow="1"/>
              <a:tblGrid>
                <a:gridCol w="1035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1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Momentos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Actividades, Organización y Consignas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Recursos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Día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Desarrollo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1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Compremos cosas.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Inicio: Escucha y responde cuestionamientos.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Desarrollo: Escucha indicaciones y recibe material de trabajo.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Cierre: Identifica la relación de las monedas de $1, $2, $5 y $10 en situaciones de compra y venta</a:t>
                      </a:r>
                    </a:p>
                    <a:p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Escribiendo un recado.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Inicio: Escucha y responde cuestionamientos: ¿qué es un recado? ¿para qué sirven?¿quién ha escrito uno? 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Desarrollo: Escucha instrucciones y recibe material de trabajo. 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Cierre: Produce un texto para informar algo. 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Paguemos con pesos.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escucha y responde cuestionamientos: ¿qué cosas pueden comprar con una moneda de $1? 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Escucha indicaciones y recibe material de trabajo. 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Identifica la relación entre monedas de $1 en situaciones ficticias de compra y venta. 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¿Qué es lo que uso?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Inicio: Escucha y responde cuestionamientos: ¿quién de sus papás trabaja en fábrica?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Desarrollo: Escucha indicaciones y recibe material de trabajo. 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Cierre: Conoce en qué consisten las actividades productivas de los padres de familia de sus compañeros.</a:t>
                      </a:r>
                    </a:p>
                    <a:p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Monedas de $1, $2, $5 y $10.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Productos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tienda.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Hojas de maquina y lápiz.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Hoja de trabajo, colores y lápiz.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Imágenes de oficios y profesiones así como utensilios que utilizan.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Miércoles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Identifica algunas relaciones entre monedas de 1,2,5 y 10 en situaciones reales o ficticias de compra y venta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Produce textos para informar algo de interés a la comunidad escolar o a los padres de familia.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Identifica algunas relaciones entre monedas de 1,2,5 y 10 en situaciones reales o ficticias de compra y venta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Conoce en que consisten las actividades productivas de su familia y aporte a la localidad </a:t>
                      </a: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83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775521" y="188640"/>
          <a:ext cx="8445623" cy="6525344"/>
        </p:xfrm>
        <a:graphic>
          <a:graphicData uri="http://schemas.openxmlformats.org/drawingml/2006/table">
            <a:tbl>
              <a:tblPr firstRow="1" firstCol="1" bandRow="1"/>
              <a:tblGrid>
                <a:gridCol w="1053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6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Momentos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Actividades, Organización y Consignas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Recursos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Día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Aprendizaje Esperado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3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Cierre </a:t>
                      </a:r>
                      <a:endParaRPr lang="es-ES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Busco y escribo.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Escucha y responde cuestionamientos: ¿qué palabras comienzan con la letra de su nombre? 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Presta atención a la escritura de palabras de dos silabas: papá, mamá, bebé. </a:t>
                      </a:r>
                      <a:endParaRPr lang="es-ES_tradnl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Produce un texto para informar cómo se escribe algo.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Los</a:t>
                      </a:r>
                      <a:r>
                        <a:rPr lang="es-MX" sz="12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niños que no obedecían reglas.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Escucha y responde cuestionamientos: ¿qué son las reglas? ¿para qué sirven?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Presta atención al video </a:t>
                      </a:r>
                      <a:r>
                        <a:rPr lang="es-ES_tradnl" sz="1200" dirty="0" smtClean="0">
                          <a:hlinkClick r:id="rId2"/>
                        </a:rPr>
                        <a:t>https://www.youtube.com/watch?v=hH0J8cTaCLQ</a:t>
                      </a:r>
                      <a:endParaRPr lang="es-MX" sz="12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</a:t>
                      </a: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Habla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compañeros, explica las consecuencias de sus actos y reflexión ante situaciones de desacuerdo. </a:t>
                      </a:r>
                      <a:endParaRPr lang="es-MX" sz="12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¿Qué quiero ser de grande?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Inicio: Observa las imágenes sobre el oficio y </a:t>
                      </a:r>
                      <a:r>
                        <a:rPr lang="es-ES_tradnl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responde los cuestionamientos (¿conocen este oficio?, ¿</a:t>
                      </a:r>
                      <a:r>
                        <a:rPr lang="fr-FR" sz="12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qué</a:t>
                      </a:r>
                      <a:r>
                        <a:rPr lang="es-ES_tradnl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es?¿</a:t>
                      </a:r>
                      <a:r>
                        <a:rPr lang="fr-FR" sz="12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qué</a:t>
                      </a:r>
                      <a:r>
                        <a:rPr lang="es-ES_tradnl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hace?).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Desarrollo: </a:t>
                      </a:r>
                      <a:r>
                        <a:rPr lang="es-E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Conoce en qué consisten las actividades productivas de su familia y aporte a la localidad </a:t>
                      </a:r>
                      <a:endParaRPr lang="es-ES_tradn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Cierre: Dibuja la profesión que le gustaría ejercer en un futuro.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Ficha informática.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Inicio: Aprecia la imagen y responde: ¿qué es? ¿para qué sirve?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Desarrollo: Escucha indicaciones y recibe material de trabajo. </a:t>
                      </a:r>
                      <a:endParaRPr lang="es-ES_tradnl" sz="12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Cierre: Produce un texto para informar algo. </a:t>
                      </a:r>
                      <a:endParaRPr lang="es-ES_tradnl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6953" marR="6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Hoja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trabajo y lápiz.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Cañón, bocinas.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Hojas de maquina, colores, imágenes de oficios y profesiones.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Formato de ficha informática de una profesión. </a:t>
                      </a: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Jueves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s-E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953" marR="66953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Produce textos para informar algo de interés a la comunidad escolar o a los padres de familia.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Habla</a:t>
                      </a:r>
                      <a:r>
                        <a:rPr lang="es-E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sobre sus conductas y las de sus compañeros, explica las consecuencias de sus actos y reflexión ante situaciones de desacuerdo. </a:t>
                      </a:r>
                      <a:endParaRPr lang="es-ES" sz="12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Identifica algunas relaciones entre monedas de 1,2,5 y 10 en situaciones reales o ficticias de compra y venta</a:t>
                      </a:r>
                      <a:endParaRPr lang="es-ES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Conoce en que consisten las actividades productivas de su familia y aporte a la localidad </a:t>
                      </a:r>
                    </a:p>
                  </a:txBody>
                  <a:tcPr marL="66953" marR="66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00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149475" y="2731135"/>
          <a:ext cx="7891780" cy="1497330"/>
        </p:xfrm>
        <a:graphic>
          <a:graphicData uri="http://schemas.openxmlformats.org/drawingml/2006/table">
            <a:tbl>
              <a:tblPr firstRow="1" firstCol="1" bandRow="1"/>
              <a:tblGrid>
                <a:gridCol w="789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7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ADECUACIONES CURRICULARES:</a:t>
                      </a:r>
                      <a:endParaRPr lang="es-E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/>
          </p:nvPr>
        </p:nvGraphicFramePr>
        <p:xfrm>
          <a:off x="2149475" y="620688"/>
          <a:ext cx="7891780" cy="1682242"/>
        </p:xfrm>
        <a:graphic>
          <a:graphicData uri="http://schemas.openxmlformats.org/drawingml/2006/table">
            <a:tbl>
              <a:tblPr firstRow="1" firstCol="1" bandRow="1"/>
              <a:tblGrid>
                <a:gridCol w="789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OBSERVACIONES:</a:t>
                      </a:r>
                      <a:endParaRPr lang="es-E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3 Cuadro de texto"/>
          <p:cNvSpPr txBox="1"/>
          <p:nvPr/>
        </p:nvSpPr>
        <p:spPr>
          <a:xfrm>
            <a:off x="3384551" y="8407400"/>
            <a:ext cx="2208213" cy="4873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Sandra Monserrat Mendoza Mendez</a:t>
            </a:r>
            <a:endParaRPr lang="es-ES" sz="110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4 Cuadro de texto"/>
          <p:cNvSpPr txBox="1"/>
          <p:nvPr/>
        </p:nvSpPr>
        <p:spPr>
          <a:xfrm>
            <a:off x="6223001" y="9144000"/>
            <a:ext cx="2124075" cy="5683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Isabel del Carmen Aguirre Ramos</a:t>
            </a:r>
            <a:endParaRPr lang="es-ES" sz="110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5 Cuadro de texto"/>
          <p:cNvSpPr txBox="1"/>
          <p:nvPr/>
        </p:nvSpPr>
        <p:spPr>
          <a:xfrm>
            <a:off x="9178925" y="8407400"/>
            <a:ext cx="1900238" cy="53498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Perla  Marybel Guzman Garza</a:t>
            </a:r>
            <a:endParaRPr lang="es-ES" sz="110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79577" y="4944452"/>
            <a:ext cx="864813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_____________________________                                                                        __________________________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FIRMA DEL ESTUDIANTE NORMALISTA                                                               FIRMA DEL PROFESOR  TITULAR  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49475" y="5559036"/>
            <a:ext cx="797956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_____________________________</a:t>
            </a:r>
            <a:endParaRPr lang="es-E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FIRMA DEL DOCENTE DE LA NORMAL 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149476" y="3980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1068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1627</Words>
  <Application>Microsoft Office PowerPoint</Application>
  <PresentationFormat>Panorámica</PresentationFormat>
  <Paragraphs>326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10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1_Tema de Office</vt:lpstr>
      <vt:lpstr>2_Tema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9_Tema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2020-05-18T16:37:03Z</dcterms:created>
  <dcterms:modified xsi:type="dcterms:W3CDTF">2020-05-18T16:37:36Z</dcterms:modified>
</cp:coreProperties>
</file>