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3AC18"/>
    <a:srgbClr val="FF0066"/>
    <a:srgbClr val="9900CC"/>
    <a:srgbClr val="1BF01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1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42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75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5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60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92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25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910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3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74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87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4ED5-AF5D-452F-A187-79237026CAC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6A1B-B090-42E8-A12A-1F09241DE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62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medio ambien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/>
        </p:blipFill>
        <p:spPr bwMode="auto">
          <a:xfrm>
            <a:off x="0" y="55418"/>
            <a:ext cx="9144000" cy="67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7864" y="188640"/>
            <a:ext cx="5436096" cy="864096"/>
          </a:xfrm>
        </p:spPr>
        <p:txBody>
          <a:bodyPr>
            <a:normAutofit/>
          </a:bodyPr>
          <a:lstStyle/>
          <a:p>
            <a:r>
              <a:rPr lang="es-MX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 DEL </a:t>
            </a:r>
            <a:br>
              <a:rPr lang="es-MX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ESTADO DE COAHUILA DE ZARAGOZA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28989" y="2564904"/>
            <a:ext cx="6400800" cy="2561503"/>
          </a:xfrm>
        </p:spPr>
        <p:txBody>
          <a:bodyPr>
            <a:normAutofit fontScale="25000" lnSpcReduction="20000"/>
          </a:bodyPr>
          <a:lstStyle/>
          <a:p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Institución de Práctica: Jardín de Niños “Nueva Creación “</a:t>
            </a:r>
          </a:p>
          <a:p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Clave: 05DJN1262T	 Zona Escolar:  154</a:t>
            </a:r>
          </a:p>
          <a:p>
            <a:endParaRPr lang="es-MX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MX" sz="6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Educadora Titular: Yadira Janeth Guerrero Martínez </a:t>
            </a:r>
            <a:endParaRPr lang="es-MX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  en el que realiza su práctica</a:t>
            </a:r>
            <a:r>
              <a:rPr lang="es-MX" sz="6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1° «A»</a:t>
            </a:r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niños</a:t>
            </a:r>
            <a:r>
              <a:rPr lang="es-MX" sz="6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</a:t>
            </a:r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Niños</a:t>
            </a:r>
            <a:r>
              <a:rPr lang="es-MX" sz="6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14</a:t>
            </a:r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Niñas</a:t>
            </a:r>
            <a:r>
              <a:rPr lang="es-MX" sz="6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 </a:t>
            </a:r>
            <a:b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Alumno Practicante</a:t>
            </a:r>
            <a:r>
              <a:rPr lang="es-MX" sz="6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Andrea Monserrat Molina Torres</a:t>
            </a:r>
            <a:endParaRPr lang="es-MX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Grado: 3°      Sección: “B”	Número de Lista</a:t>
            </a:r>
            <a:r>
              <a:rPr lang="es-MX" sz="6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</a:t>
            </a:r>
            <a:b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 de Práctica: </a:t>
            </a:r>
            <a:r>
              <a:rPr lang="es-MX" sz="6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Lunes 4 de Mayo a 8 de Mayo </a:t>
            </a:r>
            <a:r>
              <a:rPr lang="es-MX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2020</a:t>
            </a:r>
          </a:p>
          <a:p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2736"/>
            <a:ext cx="10652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01482"/>
              </p:ext>
            </p:extLst>
          </p:nvPr>
        </p:nvGraphicFramePr>
        <p:xfrm>
          <a:off x="179512" y="430129"/>
          <a:ext cx="8784977" cy="6276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9289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Momentos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Nombre</a:t>
                      </a:r>
                      <a:r>
                        <a:rPr lang="es-MX" sz="1300" b="1" baseline="0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 de los rincones</a:t>
                      </a:r>
                      <a:endParaRPr lang="es-MX" sz="1300" b="1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Actividades, organización y consignas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Recursos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Día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Aprendizajes esperados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56">
                <a:tc rowSpan="10">
                  <a:txBody>
                    <a:bodyPr/>
                    <a:lstStyle/>
                    <a:p>
                      <a:pPr algn="ctr"/>
                      <a:r>
                        <a:rPr lang="es-MX" sz="5400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Desarrollo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>
                          <a:latin typeface="Tekton Pro" pitchFamily="34" charset="0"/>
                          <a:ea typeface="DFKai-SB" panose="03000509000000000000" pitchFamily="65" charset="-120"/>
                        </a:rPr>
                        <a:t>mis acciones </a:t>
                      </a: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</a:t>
                      </a: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:  contar que las personas podemos realizar acciones para cuidar el medio ambiente  ¿cuales conocen ellos?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imagenes 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s-MX" sz="32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Jueves 27</a:t>
                      </a:r>
                    </a:p>
                  </a:txBody>
                  <a:tcPr vert="vert270" anchor="ctr"/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Participa en la conversación</a:t>
                      </a:r>
                      <a:r>
                        <a:rPr lang="es-MX" sz="1400" b="0" baseline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b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del medioambiente y propone medidas para su preservación, a partir del reconocimiento del agua, aire y suelo.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1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D. </a:t>
                      </a:r>
                      <a:r>
                        <a:rPr lang="es-MX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registrar y colocar imágenes de  acciones humanas  y sus efectos favorables o desfavorables para el medio ambiente..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</a:t>
                      </a:r>
                      <a:r>
                        <a:rPr lang="es-MX" sz="11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Analizar cada una de las acciones y sus efectos compartiendo ideas y experiencias de situaciones en las que hayan sido partícipes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>
                          <a:latin typeface="Tekton Pro" pitchFamily="34" charset="0"/>
                          <a:ea typeface="DFKai-SB" panose="03000509000000000000" pitchFamily="65" charset="-120"/>
                        </a:rPr>
                        <a:t>a mi me gusta</a:t>
                      </a: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</a:t>
                      </a:r>
                      <a:r>
                        <a:rPr lang="es-MX" sz="11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Observar algunas imágenes de acciones que realizan los seres humanos y sus efectos favorables y desfavorables para el medio ambiente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imágenes</a:t>
                      </a:r>
                    </a:p>
                    <a:p>
                      <a:pPr algn="ctr"/>
                      <a:r>
                        <a:rPr lang="es-MX" sz="120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emociones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5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D.</a:t>
                      </a:r>
                      <a:r>
                        <a:rPr lang="es-MX" sz="11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conversar sobre lo que observan para reflexionar sobre la acción humana en estas circunstancias</a:t>
                      </a:r>
                      <a:r>
                        <a:rPr lang="es-MX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4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</a:t>
                      </a:r>
                      <a:r>
                        <a:rPr lang="es-MX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cuestionar sobre que  emociones o sentimientos les provoca ver estas imágenes.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859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Tekton Pro" pitchFamily="34" charset="0"/>
                          <a:ea typeface="DFKai-SB" panose="03000509000000000000" pitchFamily="65" charset="-120"/>
                        </a:rPr>
                        <a:t>¿las acciones son buenas o malas?</a:t>
                      </a: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I.  cuestionar sobre las acciones buenas y malas que hace la gente para cuidar al planeta</a:t>
                      </a:r>
                      <a:endParaRPr lang="es-MX" sz="11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imagenes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5718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D.</a:t>
                      </a:r>
                      <a:r>
                        <a:rPr lang="es-MX" sz="11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 Ofrecer las imágenes en tarjetas para clasificar según las acciones positivas y negativas. </a:t>
                      </a:r>
                      <a:endParaRPr lang="es-MX" sz="11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3703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C.</a:t>
                      </a:r>
                      <a:r>
                        <a:rPr lang="es-MX" sz="11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 Compartir el por qué las consideran así.</a:t>
                      </a:r>
                      <a:endParaRPr lang="es-MX" sz="11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7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04571"/>
              </p:ext>
            </p:extLst>
          </p:nvPr>
        </p:nvGraphicFramePr>
        <p:xfrm>
          <a:off x="0" y="476672"/>
          <a:ext cx="8784977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9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842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Momentos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Nombre de la actividad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Actividades, organización y consignas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Recursos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Día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Aprendizajes esperados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32">
                <a:tc rowSpan="9">
                  <a:txBody>
                    <a:bodyPr/>
                    <a:lstStyle/>
                    <a:p>
                      <a:pPr algn="ctr"/>
                      <a:r>
                        <a:rPr lang="es-MX" sz="5400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Cierre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Los ecosistemas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 Responder cuestionamiento ¿Qué son los ecosistemas?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¿Cómo pueden ser los ecosistemas¡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Proyector</a:t>
                      </a:r>
                    </a:p>
                    <a:p>
                      <a:pPr algn="ctr"/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Video</a:t>
                      </a:r>
                    </a:p>
                    <a:p>
                      <a:pPr algn="ctr"/>
                      <a:r>
                        <a:rPr lang="es-MX" sz="1200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Computadora </a:t>
                      </a:r>
                    </a:p>
                    <a:p>
                      <a:pPr algn="ctr"/>
                      <a:r>
                        <a:rPr lang="es-MX" sz="1200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ecosistema y animales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s-MX" sz="32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Viernes 28</a:t>
                      </a:r>
                    </a:p>
                  </a:txBody>
                  <a:tcPr vert="vert270" anchor="ctr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Colabora en actividades del grupo y escolares, propone ideas y considera las de los demás cuando participa en actividades en equipo</a:t>
                      </a:r>
                      <a:r>
                        <a:rPr lang="es-MX" sz="12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y en grupo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 Proyectar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un </a:t>
                      </a: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ideo sobre «los ecosistemas» al </a:t>
                      </a: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terminar van  a  realizar </a:t>
                      </a: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un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ecosistema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</a:t>
                      </a:r>
                      <a:r>
                        <a:rPr lang="es-MX" sz="1200" b="1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tomar los animales y ponerlos en el ecosistema que pertenece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6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Cuidar los Ecosistemas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  Responder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cuestionamiento, ¿Cómo debemos cuidarlos? ¿Qué puede pasar si no los cuidamos?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ecosistema</a:t>
                      </a:r>
                    </a:p>
                    <a:p>
                      <a:pPr algn="ctr"/>
                      <a:r>
                        <a:rPr lang="es-MX" sz="120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animales</a:t>
                      </a:r>
                    </a:p>
                    <a:p>
                      <a:pPr algn="ctr"/>
                      <a:r>
                        <a:rPr lang="es-MX" sz="120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basura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</a:t>
                      </a: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: mostrar un ecosistema en donde vendrán  a imales que talvez no pertenecen y basura en la que ellos deberen identificar y quitar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.</a:t>
                      </a: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Participa en la conversación</a:t>
                      </a:r>
                      <a:r>
                        <a:rPr lang="es-MX" sz="12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del medioambiente y propone medidas para su preservación, a partir del reconocimiento del agua, aire y suelo.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0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 Responder cuestionamiento, ¿Qué fue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lo que mas les gusto de las actividades que realizamos?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51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Cuidar nuestro planeta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I.</a:t>
                      </a:r>
                      <a:r>
                        <a:rPr lang="es-MX" sz="12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  cuestionar sobre que acciones son las que les parecieron mas responsables para el cuidado del medio ambiente.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Hoja de</a:t>
                      </a: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trabajo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51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D.</a:t>
                      </a:r>
                      <a:r>
                        <a:rPr lang="es-MX" sz="12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 plasmar de manera creativa las acciones  que realizan los seres humanos  que para cuidar al medio ambiente a través de  un mural ambiental en el cual pongan en práctica su imaginación y creatividad.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051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C.</a:t>
                      </a:r>
                      <a:r>
                        <a:rPr lang="es-MX" sz="12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 exponerlo al resto de la comunidad escolar.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52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46018" y="2780928"/>
            <a:ext cx="8136904" cy="1800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MX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OBSERVACIONES: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46018" y="550671"/>
            <a:ext cx="8136904" cy="1800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MX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ADECUACIONES CURRICULARES: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9512" y="496978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  <a:b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de la alumna practicante: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75856" y="5517232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  <a:b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de asesor de práctica profesional: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300192" y="496978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  <a:b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de la educadora titular:</a:t>
            </a:r>
          </a:p>
        </p:txBody>
      </p:sp>
    </p:spTree>
    <p:extLst>
      <p:ext uri="{BB962C8B-B14F-4D97-AF65-F5344CB8AC3E}">
        <p14:creationId xmlns:p14="http://schemas.microsoft.com/office/powerpoint/2010/main" val="165839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0" y="68248"/>
            <a:ext cx="9036496" cy="667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8000" dirty="0">
                <a:latin typeface="Berlin Sans FB Demi" pitchFamily="34" charset="0"/>
              </a:rPr>
              <a:t>Cuidamos el medio ambiente</a:t>
            </a:r>
          </a:p>
        </p:txBody>
      </p:sp>
    </p:spTree>
    <p:extLst>
      <p:ext uri="{BB962C8B-B14F-4D97-AF65-F5344CB8AC3E}">
        <p14:creationId xmlns:p14="http://schemas.microsoft.com/office/powerpoint/2010/main" val="231241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verdes bon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0"/>
            <a:ext cx="9144000" cy="68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85" l="23269" r="80979">
                        <a14:foregroundMark x1="60757" y1="78769" x2="68698" y2="87154"/>
                        <a14:foregroundMark x1="58633" y1="81538" x2="52816" y2="85385"/>
                        <a14:foregroundMark x1="57710" y1="82538" x2="56787" y2="76692"/>
                        <a14:foregroundMark x1="55863" y1="79769" x2="56510" y2="82846"/>
                        <a14:foregroundMark x1="67775" y1="85846" x2="64451" y2="78231"/>
                        <a14:foregroundMark x1="65374" y1="78462" x2="69344" y2="85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7" r="19329"/>
          <a:stretch/>
        </p:blipFill>
        <p:spPr bwMode="auto">
          <a:xfrm>
            <a:off x="0" y="764704"/>
            <a:ext cx="2407064" cy="543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88640"/>
            <a:ext cx="6840760" cy="5937523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>
                <a:latin typeface="Times New Roman" pitchFamily="18" charset="0"/>
                <a:cs typeface="Times New Roman" pitchFamily="18" charset="0"/>
              </a:rPr>
              <a:t>Propósito general de la jornada de practica</a:t>
            </a:r>
          </a:p>
          <a:p>
            <a:pPr marL="0" indent="0">
              <a:buNone/>
            </a:pPr>
            <a:endParaRPr lang="es-MX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MX" dirty="0">
                <a:cs typeface="Arial" pitchFamily="34" charset="0"/>
              </a:rPr>
              <a:t>Promover una cultura ambiental que permita el establecimiento de buenos hábitos y actitudes en los alumnos y comunidad educativa en general sobre el cuidado y conservación del medio ambiente, alcanzando así el desarrollo sostenible e implementar estrategias pedagógicas creativas e innovadoras  que nos ayuden a desarrollar las competencias necesarias para la práctica docente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b="1" dirty="0">
                <a:latin typeface="Times New Roman" pitchFamily="18" charset="0"/>
                <a:cs typeface="Times New Roman" pitchFamily="18" charset="0"/>
              </a:rPr>
              <a:t>Propósito especifico de la secuencia didáctica</a:t>
            </a:r>
          </a:p>
          <a:p>
            <a:pPr marL="0" indent="0">
              <a:buNone/>
            </a:pPr>
            <a:endParaRPr lang="es-MX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MX" dirty="0"/>
              <a:t>Estimular mediante el uso de variados recursos didácticos interactivos, la búsqueda de información y el interés por el conocimiento de la realidad ambiental que rodea a los alumnos y comunidad educativa en general.</a:t>
            </a:r>
            <a:endParaRPr lang="es-MX" b="1" dirty="0">
              <a:latin typeface="Times New Roman" pitchFamily="18" charset="0"/>
              <a:cs typeface="Times New Roman" pitchFamily="18" charset="0"/>
            </a:endParaRPr>
          </a:p>
          <a:p>
            <a:endParaRPr lang="es-MX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0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32173"/>
              </p:ext>
            </p:extLst>
          </p:nvPr>
        </p:nvGraphicFramePr>
        <p:xfrm>
          <a:off x="507504" y="908720"/>
          <a:ext cx="8128991" cy="1679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Campo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de Formación Académica</a:t>
                      </a:r>
                      <a:endParaRPr lang="es-MX" sz="1500" b="1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Mundo Natural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Participa en la conversación</a:t>
                      </a:r>
                      <a:r>
                        <a:rPr lang="es-MX" sz="15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del medioambiente y propone medidas para su preservación, a partir del reconocimiento del agua, aire y suelo.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Exploración</a:t>
                      </a:r>
                      <a:r>
                        <a:rPr lang="es-MX" sz="15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y comprensión  del mundo natural y social</a:t>
                      </a:r>
                      <a:endParaRPr lang="es-MX" sz="1500" b="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Cuidado del medio ambiente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1214"/>
              </p:ext>
            </p:extLst>
          </p:nvPr>
        </p:nvGraphicFramePr>
        <p:xfrm>
          <a:off x="507504" y="4653136"/>
          <a:ext cx="8128991" cy="14353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Campo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de Formación Académica</a:t>
                      </a:r>
                      <a:endParaRPr lang="es-MX" sz="1500" b="1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Forma, espacio y medida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Ubica</a:t>
                      </a:r>
                      <a:r>
                        <a:rPr lang="es-MX" sz="15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objetos y lugares cuya ubicación desconoce, a través de la interpretación de relaciones espaciales y puntos de referencia</a:t>
                      </a:r>
                      <a:endParaRPr lang="es-MX" sz="1500" b="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Pensamiento</a:t>
                      </a:r>
                      <a:r>
                        <a:rPr lang="es-MX" sz="15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matemático </a:t>
                      </a:r>
                      <a:endParaRPr lang="es-MX" sz="1500" b="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Ubicación espacial 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18524"/>
              </p:ext>
            </p:extLst>
          </p:nvPr>
        </p:nvGraphicFramePr>
        <p:xfrm>
          <a:off x="507504" y="3068960"/>
          <a:ext cx="8128991" cy="11581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70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Campo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de Formación Académica</a:t>
                      </a:r>
                      <a:endParaRPr lang="es-MX" sz="1500" b="1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 anchor="ctr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Oralidad 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Solicita</a:t>
                      </a:r>
                      <a:r>
                        <a:rPr lang="es-MX" sz="150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la palabra y escucha las ideas de sus compañeros</a:t>
                      </a:r>
                      <a:endParaRPr lang="es-MX" sz="150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b="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Lenguaje y comunicación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33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Conversación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979712" y="11663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Aprendizajes esperados </a:t>
            </a:r>
          </a:p>
        </p:txBody>
      </p:sp>
    </p:spTree>
    <p:extLst>
      <p:ext uri="{BB962C8B-B14F-4D97-AF65-F5344CB8AC3E}">
        <p14:creationId xmlns:p14="http://schemas.microsoft.com/office/powerpoint/2010/main" val="309425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1619672" y="260648"/>
            <a:ext cx="627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Aprendizajes esperados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87144"/>
              </p:ext>
            </p:extLst>
          </p:nvPr>
        </p:nvGraphicFramePr>
        <p:xfrm>
          <a:off x="507504" y="836712"/>
          <a:ext cx="8128991" cy="1679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de Desarrollo Personal y Social</a:t>
                      </a:r>
                      <a:endParaRPr lang="es-MX" sz="1500" b="1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Colaboración</a:t>
                      </a:r>
                      <a:endParaRPr lang="es-MX" sz="150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Colabora en actividades del grupo y escolares, propone ideas y considera las de los demás cuando participa en actividades en equipo</a:t>
                      </a:r>
                      <a:r>
                        <a:rPr lang="es-MX" sz="15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y en grupo</a:t>
                      </a:r>
                      <a:endParaRPr lang="es-MX" sz="1500" b="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EDUCACIÓN SOCIOEMOCIONAL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Comunicación</a:t>
                      </a:r>
                      <a:r>
                        <a:rPr lang="es-MX" sz="150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asertiva</a:t>
                      </a:r>
                      <a:endParaRPr lang="es-MX" sz="150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505705"/>
              </p:ext>
            </p:extLst>
          </p:nvPr>
        </p:nvGraphicFramePr>
        <p:xfrm>
          <a:off x="559532" y="2719673"/>
          <a:ext cx="8024936" cy="13863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de Desarrollo Personal y Social</a:t>
                      </a:r>
                      <a:endParaRPr lang="es-MX" sz="1500" b="1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 anchor="ctr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 anchor="ctr"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Expresión artística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MX" sz="150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recursos de las artes visuales en creaciones propias</a:t>
                      </a:r>
                      <a:endParaRPr lang="es-MX" sz="150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ARTES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</a:p>
                  </a:txBody>
                  <a:tcPr marL="68580" marR="68580" marT="0" marB="0" anchor="ctr">
                    <a:solidFill>
                      <a:srgbClr val="9696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8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Formalización</a:t>
                      </a:r>
                      <a:r>
                        <a:rPr lang="es-MX" sz="150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con los elementos básicos de las artes</a:t>
                      </a:r>
                      <a:endParaRPr lang="es-MX" sz="150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85377"/>
              </p:ext>
            </p:extLst>
          </p:nvPr>
        </p:nvGraphicFramePr>
        <p:xfrm>
          <a:off x="507504" y="4693119"/>
          <a:ext cx="8312967" cy="16000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1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62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de Desarrollo Personal y Social</a:t>
                      </a:r>
                      <a:endParaRPr lang="es-MX" sz="1500" b="1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Autoconocimiento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</a:t>
                      </a:r>
                    </a:p>
                    <a:p>
                      <a:r>
                        <a:rPr lang="es-MX" sz="1500" b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 enojo, y expresa lo que siente.</a:t>
                      </a:r>
                      <a:endParaRPr lang="es-MX" sz="1500" b="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3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EDUCACIÓN SOCIOEMOCIONAL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Organizador Curricular</a:t>
                      </a:r>
                      <a:r>
                        <a:rPr lang="es-MX" sz="1500" b="1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500" b="1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3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Autoestima 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42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latin typeface="Times New Roman" pitchFamily="18" charset="0"/>
                <a:cs typeface="Times New Roman" pitchFamily="18" charset="0"/>
              </a:rPr>
              <a:t>Cronograma</a:t>
            </a:r>
            <a:br>
              <a:rPr lang="es-MX" b="1" dirty="0">
                <a:latin typeface="Times New Roman" pitchFamily="18" charset="0"/>
                <a:cs typeface="Times New Roman" pitchFamily="18" charset="0"/>
              </a:rPr>
            </a:br>
            <a:r>
              <a:rPr lang="es-MX" sz="2200" b="1" dirty="0">
                <a:latin typeface="Times New Roman" pitchFamily="18" charset="0"/>
                <a:cs typeface="Times New Roman" pitchFamily="18" charset="0"/>
              </a:rPr>
              <a:t>(24 a 28 de Febrero de 2020)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93994"/>
              </p:ext>
            </p:extLst>
          </p:nvPr>
        </p:nvGraphicFramePr>
        <p:xfrm>
          <a:off x="251519" y="1622790"/>
          <a:ext cx="8640959" cy="38653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433">
                <a:tc>
                  <a:txBody>
                    <a:bodyPr/>
                    <a:lstStyle/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HORARIO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LUNES 4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MARTES 5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MIÉRCOLES 6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JUEVES 7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VIERNES 8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56">
                <a:tc>
                  <a:txBody>
                    <a:bodyPr/>
                    <a:lstStyle/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9:00 – 9:20</a:t>
                      </a:r>
                      <a:r>
                        <a:rPr lang="es-MX" sz="1150" baseline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A.M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Honores</a:t>
                      </a:r>
                      <a:r>
                        <a:rPr lang="es-MX" sz="1150" baseline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a la bandera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Activación</a:t>
                      </a:r>
                      <a:r>
                        <a:rPr lang="es-MX" sz="1150" baseline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Física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415">
                <a:tc rowSpan="3">
                  <a:txBody>
                    <a:bodyPr/>
                    <a:lstStyle/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9:20 </a:t>
                      </a:r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– 10:30 </a:t>
                      </a:r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A.M.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Saludo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F01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Educación Física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Dia del trabajo y batalla de puebla</a:t>
                      </a:r>
                    </a:p>
                    <a:p>
                      <a:pPr algn="ctr"/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Qué es el medio ambiente</a:t>
                      </a:r>
                      <a:r>
                        <a:rPr lang="es-MX" sz="1150" baseline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  <a:p>
                      <a:pPr algn="ctr"/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Reciclar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Nuestro gusanito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Cuidemos la naturaleza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Mis acciones 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 mi me gusta 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93">
                <a:tc vMerge="1">
                  <a:txBody>
                    <a:bodyPr/>
                    <a:lstStyle/>
                    <a:p>
                      <a:pPr algn="ctr"/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adivina adivinador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Los ecosistemas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50">
                <a:tc>
                  <a:txBody>
                    <a:bodyPr/>
                    <a:lstStyle/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10:30-11:00</a:t>
                      </a:r>
                      <a:r>
                        <a:rPr lang="es-MX" sz="1150" baseline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150" baseline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A.M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150" baseline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R                            E                          C                        E                           S                        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11:00 </a:t>
                      </a:r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– 12:00 P.M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Tipos de contaminación </a:t>
                      </a:r>
                    </a:p>
                    <a:p>
                      <a:pPr algn="ctr"/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El ratón guardián </a:t>
                      </a:r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del bosque</a:t>
                      </a:r>
                    </a:p>
                    <a:p>
                      <a:pPr algn="ctr"/>
                      <a:endParaRPr lang="es-MX" sz="115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Musica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Como cuidar</a:t>
                      </a:r>
                      <a:r>
                        <a:rPr lang="es-MX" sz="1150" baseline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los animales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50" baseline="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 baseline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Tierra, mar y aire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>
                          <a:latin typeface="Maiandra GD" panose="020E0502030308020204" pitchFamily="34" charset="0"/>
                        </a:rPr>
                        <a:t>La contaminación ambiental</a:t>
                      </a:r>
                    </a:p>
                    <a:p>
                      <a:pPr algn="ctr"/>
                      <a:endParaRPr lang="es-MX" sz="1150">
                        <a:latin typeface="Maiandra GD" panose="020E0502030308020204" pitchFamily="34" charset="0"/>
                      </a:endParaRPr>
                    </a:p>
                    <a:p>
                      <a:pPr algn="ctr"/>
                      <a:r>
                        <a:rPr lang="es-MX" sz="1150">
                          <a:latin typeface="Maiandra GD" panose="020E0502030308020204" pitchFamily="34" charset="0"/>
                        </a:rPr>
                        <a:t>Ed. fisica</a:t>
                      </a:r>
                      <a:endParaRPr lang="es-MX" sz="1150" dirty="0"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¿Las acciones son buenas o malas?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Cuidar los ecosistemas</a:t>
                      </a:r>
                    </a:p>
                    <a:p>
                      <a:pPr algn="ctr"/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15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Cuidar </a:t>
                      </a:r>
                      <a:r>
                        <a:rPr lang="es-MX" sz="115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nuestro planeta</a:t>
                      </a:r>
                      <a:endParaRPr lang="es-MX" sz="1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29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7106"/>
              </p:ext>
            </p:extLst>
          </p:nvPr>
        </p:nvGraphicFramePr>
        <p:xfrm>
          <a:off x="179512" y="188640"/>
          <a:ext cx="8784977" cy="6547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842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Momentos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Nombre de la actividad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Actividades, organización y consignas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Recursos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Día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Aprendizajes esperados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536">
                <a:tc rowSpan="6">
                  <a:txBody>
                    <a:bodyPr/>
                    <a:lstStyle/>
                    <a:p>
                      <a:pPr algn="ctr"/>
                      <a:r>
                        <a:rPr lang="es-MX" sz="5400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INICIO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C1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>
                          <a:latin typeface="Tekton Pro" pitchFamily="34" charset="0"/>
                          <a:ea typeface="DFKai-SB" panose="03000509000000000000" pitchFamily="65" charset="-120"/>
                        </a:rPr>
                        <a:t>dia del trabajo y batalla de puebla</a:t>
                      </a: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 Responde cuestionamiento ¿Qué se festeja o conmemora </a:t>
                      </a:r>
                      <a:r>
                        <a:rPr lang="es-MX" sz="1200" b="1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el 1 y 5 de Mayo? Respecto  a la representación que sus compañeros realizaron en el patio </a:t>
                      </a:r>
                    </a:p>
                    <a:p>
                      <a:r>
                        <a:rPr lang="es-MX" sz="1200" b="1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 poner varias profesiones en el pizarron para darles pistas </a:t>
                      </a:r>
                    </a:p>
                    <a:p>
                      <a:r>
                        <a:rPr lang="es-MX" sz="1200" b="1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C:cuestionar sobre el trabajo de sus padres y enyregar una hoja según la profesión que quieran ser de grandes o que les guste.</a:t>
                      </a:r>
                      <a:endParaRPr lang="es-MX" sz="1200" b="1" baseline="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s-MX" sz="1200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hoja de trabajo con profesiones</a:t>
                      </a:r>
                      <a:endParaRPr lang="es-MX" sz="1200" baseline="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latin typeface="Times New Roman" pitchFamily="18" charset="0"/>
                          <a:ea typeface="DFKai-SB" panose="03000509000000000000" pitchFamily="65" charset="-120"/>
                          <a:cs typeface="Times New Roman" pitchFamily="18" charset="0"/>
                        </a:rPr>
                        <a:t>Lunes 24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MX" sz="120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recursos de las artes visuales en creaciones propias</a:t>
                      </a:r>
                      <a:endParaRPr lang="es-MX" sz="120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Participa en la conversación</a:t>
                      </a:r>
                      <a:r>
                        <a:rPr lang="es-MX" sz="12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del medioambiente y propone medidas para su preservación, a partir del reconocimiento del agua, aire y suelo.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18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¿Qué</a:t>
                      </a:r>
                      <a:r>
                        <a:rPr lang="es-MX" sz="1200" b="1" baseline="0" dirty="0">
                          <a:latin typeface="Tekton Pro" pitchFamily="34" charset="0"/>
                          <a:ea typeface="DFKai-SB" panose="03000509000000000000" pitchFamily="65" charset="-120"/>
                        </a:rPr>
                        <a:t> es el medio ambiente y la contaminación?</a:t>
                      </a: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  <a:p>
                      <a:pPr algn="ctr"/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 Responde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cuestionamiento sobre el cuidado del medio ambiente, ¿Cómo cuida el medio ambiente? ¿ que es el medio ambiente? ¿Cómo debemos cuidar el medio ambiente? ¿Qué es la contaminación? ¿Dónde se observa la contaminación?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 Dar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el concepto del cuidado del medio ambiente, y sobre que es la contaminación 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 Mostrar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imágenes sobre los tipos de contaminación que existen en el mundo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</a:t>
                      </a: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Imágenes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7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Tipos de</a:t>
                      </a:r>
                      <a:r>
                        <a:rPr lang="es-MX" sz="1200" b="1" baseline="0" dirty="0">
                          <a:latin typeface="Tekton Pro" pitchFamily="34" charset="0"/>
                          <a:ea typeface="DFKai-SB" panose="03000509000000000000" pitchFamily="65" charset="-120"/>
                        </a:rPr>
                        <a:t> contaminación </a:t>
                      </a: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Mostrar  video llamado «¿Qué es la contaminación?», sobre los problemas ambientales. Cuestionar sobre el video ¿Qué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es la contaminación? ¿Cómo podemos evitar la contaminación?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D. Dar una hoja en donde van a</a:t>
                      </a:r>
                      <a:r>
                        <a:rPr lang="es-MX" sz="1200" b="1" kern="1200" baseline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b="1" kern="12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realizar  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un dibujo en el que den a conocer que se necesita para vivir en un medio ambiente saludable.. 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Al terminar exponerlo al grupo y explicar a que se refiere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su dibujo y porque lo realizaron de esa manera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Video de la</a:t>
                      </a: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contaminación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Proyector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Computadora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hojas</a:t>
                      </a:r>
                      <a:endParaRPr lang="es-MX" sz="1200" baseline="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5153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Solicita</a:t>
                      </a:r>
                      <a:r>
                        <a:rPr lang="es-MX" sz="120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la palabra y escucha las ideas de sus compañeros</a:t>
                      </a:r>
                      <a:endParaRPr lang="es-MX" sz="120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5153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solidFill>
                      <a:srgbClr val="23A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El ratón guardián del bosque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I:Redactar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un cuento ilustrado llamado «El ratón guardián del bosque», tienen que observar mientras se narra el cuento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D:Responde cuestionamiento: ¿Qué puede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pasar si hacemos fogatas en el bosque? ¿Qué pasaría si se queman los boques? 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 Realizar un dibujo sobre lo que trata el cuento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Cuento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Hojas de maquina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Solicita</a:t>
                      </a:r>
                      <a:r>
                        <a:rPr lang="es-MX" sz="120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la palabra y escucha las ideas de sus compañeros</a:t>
                      </a:r>
                      <a:endParaRPr lang="es-MX" sz="120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5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89811"/>
              </p:ext>
            </p:extLst>
          </p:nvPr>
        </p:nvGraphicFramePr>
        <p:xfrm>
          <a:off x="30444" y="1"/>
          <a:ext cx="9113557" cy="7027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273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Momentos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Nombre de la actividad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Actividades, organización y consignas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Recursos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Día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Aprendizajes esperados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55">
                <a:tc rowSpan="13">
                  <a:txBody>
                    <a:bodyPr/>
                    <a:lstStyle/>
                    <a:p>
                      <a:pPr algn="ctr"/>
                      <a:r>
                        <a:rPr lang="es-MX" sz="5400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INICIO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C1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Reciclar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</a:t>
                      </a:r>
                      <a:r>
                        <a:rPr lang="es-MX" sz="1200" b="1" kern="12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Explicar sobre la separación de la basura. Enseñar los tipos de contenedores de basura, y explicar para que sirve cada uno y que tipo de basura tenemos que desechar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MX" sz="1200" baseline="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  <a:p>
                      <a:pPr algn="ctr"/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Simuladores de basureros</a:t>
                      </a:r>
                    </a:p>
                    <a:p>
                      <a:pPr algn="ctr"/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Simuladores de basura 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Martes 25 </a:t>
                      </a:r>
                    </a:p>
                  </a:txBody>
                  <a:tcPr vert="vert270" anchor="ctr"/>
                </a:tc>
                <a:tc row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Participa en la conversación</a:t>
                      </a:r>
                      <a:r>
                        <a:rPr lang="es-MX" sz="12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del medioambiente y propone medidas para su preservación, a partir del reconocimiento del agua, aire y suelo.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5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D. </a:t>
                      </a:r>
                      <a:r>
                        <a:rPr lang="es-MX" sz="1200" b="1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Pegar en el pizarrón los simuladores de botes de basura, y con imágenes ellos tendrán que identificar donde va cada una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C:explicar que al salir a la receso observen que tipo de basira hoya o si pueden identificar en donde se encuentran los botes de separación de basura y si los utilizan.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9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Nuestro gusanito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 cuestionar si conocen como nace una planta. Explicar que se vera el proceso</a:t>
                      </a:r>
                      <a:r>
                        <a:rPr lang="es-MX" sz="1200" b="1" baseline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de crecimiento del césped y mostrar imágenes sobre su proceso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Medias </a:t>
                      </a:r>
                    </a:p>
                    <a:p>
                      <a:pPr algn="ctr"/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Alpiste </a:t>
                      </a:r>
                    </a:p>
                    <a:p>
                      <a:pPr algn="ctr"/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Recipientes </a:t>
                      </a:r>
                    </a:p>
                    <a:p>
                      <a:pPr algn="ctr"/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Atomizador</a:t>
                      </a: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6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 Poner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aserrín en la media junto con alpiste después hacer un nudo, y continuar así hasta hacer 3 o 4 bolitas para al final formar un gusanito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1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 Para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finalizar ponerlas sobre un recipiente y  todos los días rosearla de agua con un atomizador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3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Como</a:t>
                      </a:r>
                      <a:r>
                        <a:rPr lang="es-MX" sz="1200" b="1" baseline="0" dirty="0">
                          <a:latin typeface="Tekton Pro" pitchFamily="34" charset="0"/>
                          <a:ea typeface="DFKai-SB" panose="03000509000000000000" pitchFamily="65" charset="-120"/>
                        </a:rPr>
                        <a:t> cuidar los </a:t>
                      </a:r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animales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Cuestionar sobre el cuidado de los animales ¿Qué necesita un animal para vivir? ¿A dó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nde llega la basura que tiramos?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s-MX" sz="1200" dirty="0">
                          <a:latin typeface="Agency FB" pitchFamily="34" charset="0"/>
                        </a:rPr>
                        <a:t>Video</a:t>
                      </a:r>
                      <a:r>
                        <a:rPr lang="es-MX" sz="1200" baseline="0" dirty="0">
                          <a:latin typeface="Agency FB" pitchFamily="34" charset="0"/>
                        </a:rPr>
                        <a:t> </a:t>
                      </a:r>
                    </a:p>
                    <a:p>
                      <a:r>
                        <a:rPr lang="es-MX" sz="1200" baseline="0" dirty="0">
                          <a:latin typeface="Agency FB" pitchFamily="34" charset="0"/>
                        </a:rPr>
                        <a:t>Proyector</a:t>
                      </a:r>
                    </a:p>
                    <a:p>
                      <a:endParaRPr lang="es-MX" sz="1200" dirty="0">
                        <a:latin typeface="Agency FB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064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 Proyectar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un video llamado «Ayudemos a cuidar nuestro planeta»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479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Reflexionar acerca del cuidado de los animales y que no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debemos tirar basura en cualquier lugar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DFKai-SB" panose="03000509000000000000" pitchFamily="65" charset="-120"/>
                          <a:cs typeface="+mn-cs"/>
                        </a:rPr>
                        <a:t>.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4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Ubica</a:t>
                      </a:r>
                      <a:r>
                        <a:rPr lang="es-MX" sz="12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objetos y lugares cuya ubicación desconoce, a través de la interpretación de relaciones espaciales y puntos de referencia</a:t>
                      </a:r>
                      <a:endParaRPr lang="es-MX" sz="1200" b="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064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C1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Tierra mar y 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 Explicar que se hará una actividad en la cual tienen que participar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Cinta o</a:t>
                      </a: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listón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Música de fondo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3967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C1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Salir al patio, formar una sola fila, se darán indicaciones las cuales tienen que seguir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03730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C1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Tekton Pro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: </a:t>
                      </a: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Se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mocionara tierra y tienen que dar un salto a la derecha, cuando se mencione mar será un salto en medio y aire un salto a la izquierda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50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12621"/>
              </p:ext>
            </p:extLst>
          </p:nvPr>
        </p:nvGraphicFramePr>
        <p:xfrm>
          <a:off x="179512" y="260648"/>
          <a:ext cx="8784977" cy="6362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8139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Momentos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Nombre de la actividad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Actividades, organización y consignas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Recursos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Día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Aprendizajes esperados</a:t>
                      </a: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81">
                <a:tc rowSpan="9">
                  <a:txBody>
                    <a:bodyPr/>
                    <a:lstStyle/>
                    <a:p>
                      <a:pPr algn="ctr"/>
                      <a:r>
                        <a:rPr lang="es-MX" sz="5400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Desarrollo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Cuidemos la naturaleza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 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Lectura del cuento “cuidemos la naturaleza”.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Cuento 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s-MX" sz="3600" b="1" dirty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Miércoles 26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Solicita</a:t>
                      </a:r>
                      <a:r>
                        <a:rPr lang="es-MX" sz="120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la palabra y escucha las ideas de sus compañeros</a:t>
                      </a:r>
                      <a:endParaRPr lang="es-MX" sz="1200" dirty="0">
                        <a:effectLst/>
                        <a:latin typeface="Maiandra GD" panose="020E0502030308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 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Cuestionar respecto el cuento. ¿Cómo era el terreno de Max caballo? ¿Cómo era el de </a:t>
                      </a:r>
                      <a:r>
                        <a:rPr lang="es-MX" sz="1200" b="1" kern="1200" dirty="0" err="1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robi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castillo? ¿Qué tiene que hacer </a:t>
                      </a:r>
                      <a:r>
                        <a:rPr lang="es-MX" sz="1200" b="1" kern="1200" dirty="0" err="1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robi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para tener un terreno cómo el de Max?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 Responder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cuestionamiento ¿les gusto la actividad? ¿Qué harán al respecto con la basura que se encuentren? 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Adivina adivinador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  Mostrar imágenes de aire, montaña,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agua, arcoíris, bosque, mar, lluvia, nube y tierra</a:t>
                      </a: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,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después ponerlas sobre la mesa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Imágenes </a:t>
                      </a:r>
                    </a:p>
                    <a:p>
                      <a:pPr algn="ctr"/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Globos</a:t>
                      </a:r>
                    </a:p>
                    <a:p>
                      <a:pPr algn="ctr"/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Hoja</a:t>
                      </a: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con adivinanzas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Maiandra GD" pitchFamily="34" charset="0"/>
                          <a:cs typeface="Times New Roman" panose="02020603050405020304" pitchFamily="18" charset="0"/>
                        </a:rPr>
                        <a:t>Ubica</a:t>
                      </a:r>
                      <a:r>
                        <a:rPr lang="es-MX" sz="1200" b="0" baseline="0" dirty="0">
                          <a:effectLst/>
                          <a:latin typeface="Maiandra GD" pitchFamily="34" charset="0"/>
                          <a:cs typeface="Times New Roman" panose="02020603050405020304" pitchFamily="18" charset="0"/>
                        </a:rPr>
                        <a:t> objetos y lugares cuya ubicación desconoce, a través de la interpretación de relaciones espaciales y puntos de referencia</a:t>
                      </a:r>
                      <a:endParaRPr lang="es-MX" sz="1200" b="0" dirty="0">
                        <a:effectLst/>
                        <a:latin typeface="Maiandra G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3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Pegar en el pizarrón 9 globos con un papelito que tendrá la adivinanza, mencionar lo que dice y tienen que pasar al frente a poner la imagen que corresponde a la adivinanza 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8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 Poner las imágenes en el pizarrón esperar que observen bien y después se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va a pedir que salga uno del salón y se quitaran una o dos imágenes y tiene que decir cuales son las que faltan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883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La contamina-</a:t>
                      </a:r>
                      <a:r>
                        <a:rPr lang="es-MX" sz="1200" b="1" dirty="0" err="1">
                          <a:latin typeface="Tekton Pro" pitchFamily="34" charset="0"/>
                          <a:ea typeface="DFKai-SB" panose="03000509000000000000" pitchFamily="65" charset="-120"/>
                        </a:rPr>
                        <a:t>ción</a:t>
                      </a:r>
                      <a:r>
                        <a:rPr lang="es-MX" sz="1200" b="1" dirty="0">
                          <a:latin typeface="Tekton Pro" pitchFamily="34" charset="0"/>
                          <a:ea typeface="DFKai-SB" panose="03000509000000000000" pitchFamily="65" charset="-120"/>
                        </a:rPr>
                        <a:t> ambiental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I: Proyectar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un video llamado «Contaminación ambiental para niños»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Proyector</a:t>
                      </a: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Computadora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Video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Hoja de trabajo</a:t>
                      </a:r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Participa en la conversación</a:t>
                      </a:r>
                      <a:r>
                        <a:rPr lang="es-MX" sz="1200" b="0" baseline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0" dirty="0">
                          <a:effectLst/>
                          <a:latin typeface="Maiandra GD" panose="020E0502030308020204" pitchFamily="34" charset="0"/>
                          <a:cs typeface="Times New Roman" panose="02020603050405020304" pitchFamily="18" charset="0"/>
                        </a:rPr>
                        <a:t>del medioambiente y propone medidas para su preservación, a partir del reconocimiento del agua, aire y suelo.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883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D: Responder cuestionamiento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</a:t>
                      </a: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¿Cómo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comienza la contaminación? ¿Quién protege a nuestro planeta? ¿Qué les pasa a los humanos?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883">
                <a:tc vMerge="1">
                  <a:txBody>
                    <a:bodyPr/>
                    <a:lstStyle/>
                    <a:p>
                      <a:pPr algn="ctr"/>
                      <a:endParaRPr lang="es-MX" sz="5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C: Dar</a:t>
                      </a:r>
                      <a:r>
                        <a:rPr lang="es-MX" sz="1200" b="1" baseline="0" dirty="0">
                          <a:latin typeface="Agency FB" panose="020B0503020202020204" pitchFamily="34" charset="0"/>
                          <a:ea typeface="DFKai-SB" panose="03000509000000000000" pitchFamily="65" charset="-120"/>
                        </a:rPr>
                        <a:t> una hoja de trabajo en la cual tienen que pintar de rojo lo que ocasiona contaminación y de verde y azul lo que no</a:t>
                      </a:r>
                      <a:endParaRPr lang="es-MX" sz="1200" b="1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Agency FB" panose="020B0503020202020204" pitchFamily="34" charset="0"/>
                        <a:ea typeface="DFKai-SB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486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2200</Words>
  <Application>Microsoft Office PowerPoint</Application>
  <PresentationFormat>Presentación en pantalla (4:3)</PresentationFormat>
  <Paragraphs>284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Agency FB</vt:lpstr>
      <vt:lpstr>Arial</vt:lpstr>
      <vt:lpstr>Berlin Sans FB Demi</vt:lpstr>
      <vt:lpstr>Calibri</vt:lpstr>
      <vt:lpstr>DFKai-SB</vt:lpstr>
      <vt:lpstr>Maiandra GD</vt:lpstr>
      <vt:lpstr>Tekton Pro</vt:lpstr>
      <vt:lpstr>Times New Roman</vt:lpstr>
      <vt:lpstr>Tema de Office</vt:lpstr>
      <vt:lpstr>ESCUELA NORMAL DE EDUCACIÓN PREESCOLAR DEL  ESTADO DE COAHUILA DE ZARAGOZA</vt:lpstr>
      <vt:lpstr>Presentación de PowerPoint</vt:lpstr>
      <vt:lpstr>Presentación de PowerPoint</vt:lpstr>
      <vt:lpstr>Presentación de PowerPoint</vt:lpstr>
      <vt:lpstr>Aprendizajes esperados </vt:lpstr>
      <vt:lpstr>Cronograma (24 a 28 de Febrero de 2020)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DEL  ESTADO DE COAHUILA DE ZARAGOZA</dc:title>
  <dc:creator>HP-19</dc:creator>
  <cp:lastModifiedBy>ALEXIS VILLANUVA</cp:lastModifiedBy>
  <cp:revision>66</cp:revision>
  <dcterms:created xsi:type="dcterms:W3CDTF">2020-02-19T00:33:15Z</dcterms:created>
  <dcterms:modified xsi:type="dcterms:W3CDTF">2020-04-30T01:30:40Z</dcterms:modified>
</cp:coreProperties>
</file>