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67379" y="3329871"/>
            <a:ext cx="8361229" cy="2098226"/>
          </a:xfrm>
        </p:spPr>
        <p:txBody>
          <a:bodyPr/>
          <a:lstStyle/>
          <a:p>
            <a:r>
              <a:rPr lang="en-US" sz="3600" b="1" dirty="0"/>
              <a:t>ESCUELA NORMAL DE EDUCACIÓN PREESCOLAR</a:t>
            </a:r>
            <a:r>
              <a:rPr lang="es-ES_tradnl" sz="3600" dirty="0"/>
              <a:t/>
            </a:r>
            <a:br>
              <a:rPr lang="es-ES_tradnl" sz="3600" dirty="0"/>
            </a:br>
            <a:r>
              <a:rPr lang="en-US" sz="3600" b="1" dirty="0"/>
              <a:t>ENGLISH A1.2 SHARING INFORMATION AND IDEAS</a:t>
            </a:r>
            <a:r>
              <a:rPr lang="es-ES_tradnl" sz="3600" dirty="0"/>
              <a:t/>
            </a:r>
            <a:br>
              <a:rPr lang="es-ES_tradnl" sz="3600" dirty="0"/>
            </a:br>
            <a:r>
              <a:rPr lang="en-US" sz="3600" b="1" dirty="0"/>
              <a:t>UNIT 8 – HOW’S THE NEIGHBORHOOD?</a:t>
            </a:r>
            <a:r>
              <a:rPr lang="es-ES_tradnl" sz="3600" dirty="0"/>
              <a:t/>
            </a:r>
            <a:br>
              <a:rPr lang="es-ES_tradnl" sz="3600" dirty="0"/>
            </a:br>
            <a:r>
              <a:rPr lang="en-US" sz="3600" b="1" dirty="0"/>
              <a:t>DURING THIS UNIT YOU WILL LEARN HOW TO ASK ABOUT AND DESCRIBE PLACES IN A NEIGHBORHOOD.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345862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690" y="0"/>
            <a:ext cx="5143500" cy="6858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19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74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605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4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27534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</TotalTime>
  <Words>5</Words>
  <Application>Microsoft Office PowerPoint</Application>
  <PresentationFormat>Panorámica</PresentationFormat>
  <Paragraphs>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ESCUELA NORMAL DE EDUCACIÓN PREESCOLAR ENGLISH A1.2 SHARING INFORMATION AND IDEAS UNIT 8 – HOW’S THE NEIGHBORHOOD? DURING THIS UNIT YOU WILL LEARN HOW TO ASK ABOUT AND DESCRIBE PLACES IN A NEIGHBORHOOD.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ENGLISH A1.2 SHARING INFORMATION AND IDEAS UNIT 8 – HOW’S THE NEIGHBORHOOD? DURING THIS UNIT YOU WILL LEARN HOW TO ASK ABOUT AND DESCRIBE PLACES IN A NEIGHBORHOOD.</dc:title>
  <dc:creator>yadiraapolomoo@gmail.com</dc:creator>
  <cp:lastModifiedBy>yadiraapolomoo@gmail.com</cp:lastModifiedBy>
  <cp:revision>1</cp:revision>
  <dcterms:created xsi:type="dcterms:W3CDTF">2020-05-20T20:49:32Z</dcterms:created>
  <dcterms:modified xsi:type="dcterms:W3CDTF">2020-05-20T20:52:56Z</dcterms:modified>
</cp:coreProperties>
</file>