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66"/>
    <a:srgbClr val="CCFF99"/>
    <a:srgbClr val="FFFF66"/>
    <a:srgbClr val="FF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DD113-A14D-47E5-9F58-6EB8C38F7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F082C6-B694-464D-97AB-2B6ACDC48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F393C1-70B7-4F35-B0EB-8FB0F9D1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C43CF-7ADE-4941-AE69-06AA89A5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F8118B-DD40-47E3-BC41-6B478E09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2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3DB09-CBB9-4225-81A3-594DFC8A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EC8E54-BF3A-44CF-8C3A-F6A9DDC55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D5670-BA1F-4D46-85E5-8A57F16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0BD56-52C3-411D-A20C-EFB95BBD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5F6429-5395-485C-A3C6-B27077A8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68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5DEAFB-635B-4D3F-9265-CC44588F1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E9DD0D-37D2-49C7-BE8A-4854AF983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7ECE5-433E-43C6-9DF0-9C2C667A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361B84-4650-4729-BF32-A9486196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A470D-AD4E-4E17-98D5-49397DA3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99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9AFC8-D25E-4DD2-8EE0-0FED3B85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8A30EA-BE38-4411-A140-A12990772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7B5F4-9980-4E88-ADAF-B73B82A8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738C1-BF6B-478C-8481-0593FE00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37493-8F88-434B-A0F6-DBAA2857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2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AE7D5-761B-4C2C-B911-66985356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ED2395-5620-4EC6-8CEA-BC867C0C9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339C71-665A-461C-A604-81C590BB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0B66C-552C-4CB1-860A-3B4B4198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6D7FC-EAC5-4439-8E1A-B5AC4D8E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3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3A192-830B-41DC-A809-56C5F13D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6C794A-035B-4B1A-BD03-2A8C2967F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A0BBF5-5180-47F7-9E24-6A6174F6C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3E4749-1DE3-41FD-BF73-44E86FA6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86164F-BEF9-46C1-A52D-0DAFB327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FDBEC0-A7B9-4D28-B1CF-3526FA0D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65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F2C5D-EBAE-4A6F-B786-8EE9A18D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B9AC31-6AD4-4B74-8725-87E366EB9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FF9E0D-35D3-4711-9648-A9A04F86C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7601D-398D-415C-88DF-9C8BD50C7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2CB54F-567E-4623-BB25-68C1B02C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B35D22-3D55-4006-A2A3-A0FE23F6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603D59-B74F-4503-80C2-C73F1CBE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EA13FB-4913-43B7-99DA-D379252D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79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4783A-E865-46A9-97AC-7B5EFEFF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8F237B-97FE-439A-8617-E35AB39C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723B0C-1A76-40EF-A90B-B8F80F39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0940B3-1E9B-4BA1-BDCB-0035050D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40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688455-3308-456E-BFD2-FDAE0A38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F8DCEE-9FB2-4064-80F8-2C616082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ED7A19-D376-4860-AE1A-73C1AB6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81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BEAB2-878D-4787-B822-8950A9D1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EDB310-624E-4C1A-BD6F-D841407A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96007-10E6-4656-B2A5-87D3E26E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FFF61A-AD43-4A75-9EFA-B49BF5A7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9E78F9-CB5C-4B81-9843-7169D6A1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D8B5FA-7BE4-44C0-8AFE-E99F90EE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40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CFD42-8A3E-442D-B06F-98C637C6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2DF47D-8E4F-4526-B107-1FF8915A4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EE7C02-1E67-4DAF-A7F8-368BC1A89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237506-A2C3-4780-A4CD-8BF30D17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A720D-FE4B-4CA6-B8CE-99483253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723505-0C53-4230-9D4E-9A417A4C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56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B1F7C5-6850-4F43-B02F-A6EB0EB2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5F1A5C-0E45-4A08-A764-CCE484157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4AB0C9-6E46-4018-AC31-D7DEB1400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564AE-AFD6-4B75-A3F2-48AE24E0635D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FD6E00-130B-4DD5-9E5D-B0BCF8D1F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F0A18A-25E1-4081-8146-085408D1A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9DC6-783A-4BCE-83F7-0BB40F6C2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35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onheadz Illustrating Clip Art de MelonheadzClipArt en Etsy">
            <a:extLst>
              <a:ext uri="{FF2B5EF4-FFF2-40B4-BE49-F238E27FC236}">
                <a16:creationId xmlns:a16="http://schemas.microsoft.com/office/drawing/2014/main" id="{27D22DF5-39FA-4CE9-9654-CAB565F1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95" l="1429" r="98929">
                        <a14:foregroundMark x1="5298" y1="97143" x2="5655" y2="33571"/>
                        <a14:foregroundMark x1="1429" y1="60476" x2="2202" y2="46190"/>
                        <a14:foregroundMark x1="17381" y1="97857" x2="17262" y2="83095"/>
                        <a14:foregroundMark x1="12202" y1="59762" x2="13036" y2="55238"/>
                        <a14:foregroundMark x1="35655" y1="95238" x2="35655" y2="86190"/>
                        <a14:foregroundMark x1="33393" y1="95714" x2="33393" y2="83095"/>
                        <a14:foregroundMark x1="42738" y1="94048" x2="44702" y2="95714"/>
                        <a14:foregroundMark x1="54226" y1="98333" x2="54107" y2="97857"/>
                        <a14:foregroundMark x1="84583" y1="98333" x2="84702" y2="98333"/>
                        <a14:foregroundMark x1="94583" y1="98333" x2="94583" y2="98333"/>
                        <a14:foregroundMark x1="98929" y1="65714" x2="98929" y2="65714"/>
                        <a14:foregroundMark x1="95119" y1="37857" x2="94583" y2="3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3810000"/>
            <a:ext cx="1219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texto, periódico, negro, mano&#10;&#10;Descripción generada automáticamente">
            <a:extLst>
              <a:ext uri="{FF2B5EF4-FFF2-40B4-BE49-F238E27FC236}">
                <a16:creationId xmlns:a16="http://schemas.microsoft.com/office/drawing/2014/main" id="{B48D13A6-4F66-408B-8CFF-2382BDA31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11" y="731468"/>
            <a:ext cx="8187638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n descripción disponible.">
            <a:extLst>
              <a:ext uri="{FF2B5EF4-FFF2-40B4-BE49-F238E27FC236}">
                <a16:creationId xmlns:a16="http://schemas.microsoft.com/office/drawing/2014/main" id="{5EB334AB-BFAA-4022-B4B8-69165FEE9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3"/>
          <a:stretch/>
        </p:blipFill>
        <p:spPr bwMode="auto">
          <a:xfrm>
            <a:off x="555624" y="0"/>
            <a:ext cx="4387851" cy="688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n descripción disponible.">
            <a:extLst>
              <a:ext uri="{FF2B5EF4-FFF2-40B4-BE49-F238E27FC236}">
                <a16:creationId xmlns:a16="http://schemas.microsoft.com/office/drawing/2014/main" id="{E199DEC1-19B1-4B6A-836B-37FF115DA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4546" r="-3720" b="30416"/>
          <a:stretch/>
        </p:blipFill>
        <p:spPr bwMode="auto">
          <a:xfrm rot="5400000">
            <a:off x="5557387" y="114747"/>
            <a:ext cx="6097847" cy="69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5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in descripción disponible.">
            <a:extLst>
              <a:ext uri="{FF2B5EF4-FFF2-40B4-BE49-F238E27FC236}">
                <a16:creationId xmlns:a16="http://schemas.microsoft.com/office/drawing/2014/main" id="{C62A98E6-6F79-4EF6-941D-D8F98289C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r="34601" b="23542"/>
          <a:stretch/>
        </p:blipFill>
        <p:spPr bwMode="auto">
          <a:xfrm rot="16200000">
            <a:off x="2477530" y="781641"/>
            <a:ext cx="1626590" cy="52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Sin descripción disponible.">
            <a:extLst>
              <a:ext uri="{FF2B5EF4-FFF2-40B4-BE49-F238E27FC236}">
                <a16:creationId xmlns:a16="http://schemas.microsoft.com/office/drawing/2014/main" id="{85BBB46F-15B0-46A3-A7E2-7714822ED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53817" y="1939861"/>
            <a:ext cx="5294715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92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mesquitic.arizpe@gmail.com</dc:creator>
  <cp:lastModifiedBy>mesquitic.arizpe@gmail.com</cp:lastModifiedBy>
  <cp:revision>1</cp:revision>
  <dcterms:created xsi:type="dcterms:W3CDTF">2020-05-21T03:56:19Z</dcterms:created>
  <dcterms:modified xsi:type="dcterms:W3CDTF">2020-05-21T03:56:47Z</dcterms:modified>
</cp:coreProperties>
</file>