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20/05/2020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581164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935119" y="4167954"/>
            <a:ext cx="25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/>
              <a:t>?</a:t>
            </a:r>
          </a:p>
        </p:txBody>
      </p:sp>
      <p:sp>
        <p:nvSpPr>
          <p:cNvPr id="7" name="6 CuadroTexto"/>
          <p:cNvSpPr txBox="1"/>
          <p:nvPr/>
        </p:nvSpPr>
        <p:spPr>
          <a:xfrm flipH="1">
            <a:off x="1127046" y="4760192"/>
            <a:ext cx="614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snowboarding</a:t>
            </a:r>
            <a:r>
              <a:rPr lang="es-MX" dirty="0" smtClean="0"/>
              <a:t> </a:t>
            </a:r>
            <a:r>
              <a:rPr lang="es-MX" dirty="0" err="1" smtClean="0"/>
              <a:t>too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148303" y="5337536"/>
            <a:ext cx="671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do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summer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169578" y="5964854"/>
            <a:ext cx="275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0995" y="2275360"/>
            <a:ext cx="274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74152" y="3391778"/>
            <a:ext cx="25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10354" y="4529465"/>
            <a:ext cx="326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often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swimming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74152" y="5688416"/>
            <a:ext cx="286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endParaRPr lang="es-MX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19" y="2699458"/>
            <a:ext cx="3270979" cy="18018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The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sports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I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see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are soccer and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baseball</a:t>
            </a:r>
            <a:r>
              <a:rPr kumimoji="0" lang="es-MX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46586" y="3894194"/>
            <a:ext cx="3270979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The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sports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I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practice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are soccer and 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basketball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.</a:t>
            </a:r>
            <a:r>
              <a:rPr kumimoji="0" lang="es-MX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76363" y="46157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 go swimming three to four times a year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65796" y="5911691"/>
            <a:ext cx="396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I practice sports with my brothers and my boyfriend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903228" y="4784644"/>
            <a:ext cx="7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tennis</a:t>
            </a:r>
            <a:endParaRPr lang="es-MX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07610" y="5231017"/>
            <a:ext cx="1116419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baseball</a:t>
            </a:r>
            <a:r>
              <a:rPr kumimoji="0" 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58748" y="5688236"/>
            <a:ext cx="1331495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baloncesto</a:t>
            </a:r>
            <a:r>
              <a:rPr kumimoji="0" 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87473" y="48310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4199867" y="5256401"/>
            <a:ext cx="287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*</a:t>
            </a:r>
          </a:p>
          <a:p>
            <a:endParaRPr lang="es-MX" sz="1600" dirty="0"/>
          </a:p>
          <a:p>
            <a:r>
              <a:rPr lang="es-MX" sz="1600" dirty="0" smtClean="0"/>
              <a:t>*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65361" y="941742"/>
            <a:ext cx="3438005" cy="9342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i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like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to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watch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baseball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and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american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football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and i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like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to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play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soccer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50427" y="2155992"/>
            <a:ext cx="3157646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on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weekends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I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play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basketball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with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my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family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33463" y="3378787"/>
            <a:ext cx="3700130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when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the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weather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is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nice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i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like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to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swim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or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watch</a:t>
            </a:r>
            <a:r>
              <a:rPr kumimoji="0" lang="es-MX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s-MX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baseball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46123" y="4848229"/>
            <a:ext cx="3168502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I really like playing soccer</a:t>
            </a:r>
            <a:r>
              <a:rPr kumimoji="0" 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911853" y="5647122"/>
            <a:ext cx="1796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>once a </a:t>
            </a:r>
            <a:r>
              <a:rPr lang="es-MX" dirty="0" err="1"/>
              <a:t>month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129</Words>
  <Application>Microsoft Office PowerPoint</Application>
  <PresentationFormat>Carta (216 x 279 mm)</PresentationFormat>
  <Paragraphs>26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18</cp:revision>
  <dcterms:created xsi:type="dcterms:W3CDTF">2020-04-14T01:36:45Z</dcterms:created>
  <dcterms:modified xsi:type="dcterms:W3CDTF">2020-05-20T15:43:55Z</dcterms:modified>
</cp:coreProperties>
</file>