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7827" y="4780546"/>
            <a:ext cx="440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your husband go snowboarding, too?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0478" y="5425878"/>
            <a:ext cx="440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o you like too do in the summer?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7827" y="6036322"/>
            <a:ext cx="440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do you practice with?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5356" y="4154939"/>
            <a:ext cx="440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sports do you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2253802"/>
            <a:ext cx="2749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sports do you </a:t>
            </a:r>
            <a:r>
              <a:rPr lang="en-US" dirty="0" smtClean="0"/>
              <a:t>watch?</a:t>
            </a:r>
          </a:p>
          <a:p>
            <a:r>
              <a:rPr lang="en-US" dirty="0"/>
              <a:t>I watch football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338" y="3408948"/>
            <a:ext cx="260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 you sport </a:t>
            </a:r>
            <a:r>
              <a:rPr lang="en-US" dirty="0" smtClean="0"/>
              <a:t>play?</a:t>
            </a:r>
          </a:p>
          <a:p>
            <a:r>
              <a:rPr lang="en-US" dirty="0" smtClean="0"/>
              <a:t>I practice cheerleading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155" y="4463659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often </a:t>
            </a:r>
            <a:r>
              <a:rPr lang="en-US" dirty="0" smtClean="0"/>
              <a:t>do you go swimming?</a:t>
            </a:r>
          </a:p>
          <a:p>
            <a:r>
              <a:rPr lang="en-US" dirty="0" smtClean="0"/>
              <a:t>Once time a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245" y="5618805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do you sport play with?</a:t>
            </a:r>
          </a:p>
          <a:p>
            <a:r>
              <a:rPr lang="en-US" dirty="0" smtClean="0"/>
              <a:t>With my sister and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=""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0772" y="4958366"/>
            <a:ext cx="888642" cy="115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3724" y="4614585"/>
            <a:ext cx="1622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Tennis</a:t>
            </a:r>
          </a:p>
          <a:p>
            <a:endParaRPr lang="en-US" dirty="0" smtClean="0"/>
          </a:p>
          <a:p>
            <a:r>
              <a:rPr lang="en-US" dirty="0" smtClean="0"/>
              <a:t>Volleyball</a:t>
            </a:r>
          </a:p>
          <a:p>
            <a:endParaRPr lang="en-US" dirty="0"/>
          </a:p>
          <a:p>
            <a:r>
              <a:rPr lang="en-US" dirty="0" smtClean="0"/>
              <a:t>Basketball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515932" y="4868214"/>
            <a:ext cx="244699" cy="2060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263131" y="5302706"/>
            <a:ext cx="244699" cy="2060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237373" y="5789844"/>
            <a:ext cx="244699" cy="2060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5644" y="1197735"/>
            <a:ext cx="241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play cheerleading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8044" y="2277414"/>
            <a:ext cx="241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times on the week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2461" y="3457915"/>
            <a:ext cx="363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really </a:t>
            </a:r>
            <a:r>
              <a:rPr lang="en-US" dirty="0"/>
              <a:t>like go to yard and read 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2461" y="4814593"/>
            <a:ext cx="363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</a:t>
            </a:r>
            <a:r>
              <a:rPr lang="en-US" dirty="0"/>
              <a:t>to music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6048" y="5728009"/>
            <a:ext cx="363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  <a:r>
              <a:rPr lang="en-US" smtClean="0"/>
              <a:t> </a:t>
            </a:r>
            <a:r>
              <a:rPr lang="en-US"/>
              <a:t>never play video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113</Words>
  <Application>Microsoft Office PowerPoint</Application>
  <PresentationFormat>Letter Paper (8.5x11 in)</PresentationFormat>
  <Paragraphs>24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Lorena</cp:lastModifiedBy>
  <cp:revision>24</cp:revision>
  <dcterms:created xsi:type="dcterms:W3CDTF">2020-04-14T01:36:45Z</dcterms:created>
  <dcterms:modified xsi:type="dcterms:W3CDTF">2020-05-21T23:48:41Z</dcterms:modified>
</cp:coreProperties>
</file>