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8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pPr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033752" y="4209393"/>
            <a:ext cx="553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</a:t>
            </a:r>
            <a:r>
              <a:rPr lang="es-MX" b="1" dirty="0" err="1" smtClean="0"/>
              <a:t>sports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like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77159" y="4787462"/>
            <a:ext cx="553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Does</a:t>
            </a:r>
            <a:r>
              <a:rPr lang="es-MX" b="1" dirty="0" smtClean="0"/>
              <a:t> </a:t>
            </a:r>
            <a:r>
              <a:rPr lang="es-MX" b="1" dirty="0" err="1" smtClean="0"/>
              <a:t>your</a:t>
            </a:r>
            <a:r>
              <a:rPr lang="es-MX" b="1" dirty="0" smtClean="0"/>
              <a:t> </a:t>
            </a:r>
            <a:r>
              <a:rPr lang="es-MX" b="1" dirty="0" err="1" smtClean="0"/>
              <a:t>husband</a:t>
            </a:r>
            <a:r>
              <a:rPr lang="es-MX" b="1" dirty="0" smtClean="0"/>
              <a:t> </a:t>
            </a:r>
            <a:r>
              <a:rPr lang="es-MX" b="1" dirty="0" err="1" smtClean="0"/>
              <a:t>go</a:t>
            </a:r>
            <a:r>
              <a:rPr lang="es-MX" b="1" dirty="0" smtClean="0"/>
              <a:t> </a:t>
            </a:r>
            <a:r>
              <a:rPr lang="es-MX" b="1" dirty="0" err="1" smtClean="0"/>
              <a:t>snowboarding</a:t>
            </a:r>
            <a:r>
              <a:rPr lang="es-MX" b="1" dirty="0" smtClean="0"/>
              <a:t> </a:t>
            </a:r>
            <a:r>
              <a:rPr lang="es-MX" b="1" dirty="0" err="1" smtClean="0"/>
              <a:t>too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234966" y="5381297"/>
            <a:ext cx="553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What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like</a:t>
            </a:r>
            <a:r>
              <a:rPr lang="es-MX" b="1" dirty="0" smtClean="0"/>
              <a:t> </a:t>
            </a:r>
            <a:r>
              <a:rPr lang="es-MX" b="1" dirty="0" err="1" smtClean="0"/>
              <a:t>to</a:t>
            </a:r>
            <a:r>
              <a:rPr lang="es-MX" b="1" dirty="0" smtClean="0"/>
              <a:t> do in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summer</a:t>
            </a:r>
            <a:r>
              <a:rPr lang="es-MX" b="1" dirty="0" smtClean="0"/>
              <a:t>?</a:t>
            </a:r>
            <a:endParaRPr lang="es-MX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29711" y="5975132"/>
            <a:ext cx="553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Who</a:t>
            </a:r>
            <a:r>
              <a:rPr lang="es-MX" b="1" dirty="0" smtClean="0"/>
              <a:t> do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practice</a:t>
            </a:r>
            <a:r>
              <a:rPr lang="es-MX" b="1" dirty="0" smtClean="0"/>
              <a:t> </a:t>
            </a:r>
            <a:r>
              <a:rPr lang="es-MX" b="1" dirty="0" err="1" smtClean="0"/>
              <a:t>with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4497" y="2238703"/>
            <a:ext cx="3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sports do you like to watch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baseball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36180" y="3447393"/>
            <a:ext cx="3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 sports do you play?</a:t>
            </a:r>
          </a:p>
          <a:p>
            <a:r>
              <a:rPr lang="en-US" dirty="0" smtClean="0"/>
              <a:t>I am practice Baseball and volleyball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2456" y="4608786"/>
            <a:ext cx="3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often do you go swimming?</a:t>
            </a:r>
          </a:p>
          <a:p>
            <a:r>
              <a:rPr lang="en-US" dirty="0" smtClean="0"/>
              <a:t>I go swimming 2 o 3 times a year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09904" y="5707117"/>
            <a:ext cx="356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do you play sports </a:t>
            </a:r>
            <a:r>
              <a:rPr lang="en-US" dirty="0" smtClean="0"/>
              <a:t>with?</a:t>
            </a:r>
          </a:p>
          <a:p>
            <a:r>
              <a:rPr lang="en-US" dirty="0" smtClean="0"/>
              <a:t>I practice sports with my friends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838264" y="4742058"/>
            <a:ext cx="2650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Tennis                     x</a:t>
            </a:r>
          </a:p>
          <a:p>
            <a:endParaRPr lang="en-US" dirty="0" smtClean="0"/>
          </a:p>
          <a:p>
            <a:r>
              <a:rPr lang="en-US" dirty="0" smtClean="0"/>
              <a:t>Baseball                              x</a:t>
            </a:r>
          </a:p>
          <a:p>
            <a:r>
              <a:rPr lang="es-MX" dirty="0" err="1" smtClean="0"/>
              <a:t>Basketball</a:t>
            </a:r>
            <a:r>
              <a:rPr lang="es-MX" dirty="0" smtClean="0"/>
              <a:t>                           x</a:t>
            </a:r>
            <a:endParaRPr lang="en-US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013434" y="3689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79644" y="1273645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Baseball and Volleyball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5606223" y="2235341"/>
            <a:ext cx="346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 do homework and play volleyball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5416483" y="3575409"/>
            <a:ext cx="346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 do homework and play volleyball</a:t>
            </a:r>
            <a:endParaRPr lang="es-MX" b="1" dirty="0"/>
          </a:p>
        </p:txBody>
      </p:sp>
      <p:sp>
        <p:nvSpPr>
          <p:cNvPr id="8" name="7 Rectángulo"/>
          <p:cNvSpPr/>
          <p:nvPr/>
        </p:nvSpPr>
        <p:spPr>
          <a:xfrm>
            <a:off x="5348166" y="4941754"/>
            <a:ext cx="155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</a:t>
            </a:r>
            <a:r>
              <a:rPr lang="en-US" b="1" dirty="0" smtClean="0"/>
              <a:t>lay </a:t>
            </a:r>
            <a:r>
              <a:rPr lang="en-US" b="1" dirty="0" smtClean="0"/>
              <a:t>volleyball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5626690" y="5992789"/>
            <a:ext cx="3723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Almost never game, </a:t>
            </a:r>
            <a:r>
              <a:rPr lang="en-US" b="1" dirty="0" err="1" smtClean="0"/>
              <a:t>i</a:t>
            </a:r>
            <a:r>
              <a:rPr lang="en-US" b="1" dirty="0" smtClean="0"/>
              <a:t> don't like many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xmlns="" val="626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124</Words>
  <Application>Microsoft Office PowerPoint</Application>
  <PresentationFormat>Carta (216 x 279 mm)</PresentationFormat>
  <Paragraphs>23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gaby</cp:lastModifiedBy>
  <cp:revision>16</cp:revision>
  <dcterms:created xsi:type="dcterms:W3CDTF">2020-04-14T01:36:45Z</dcterms:created>
  <dcterms:modified xsi:type="dcterms:W3CDTF">2020-05-21T18:00:41Z</dcterms:modified>
</cp:coreProperties>
</file>