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66" r:id="rId3"/>
    <p:sldId id="267" r:id="rId4"/>
    <p:sldId id="261" r:id="rId5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13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46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55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3694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819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79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32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6176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68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20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1B59F-EC2A-448B-8EA8-75192948946F}" type="datetimeFigureOut">
              <a:rPr lang="es-MX" smtClean="0"/>
              <a:t>21/05/2020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FD39-85AD-4704-AB62-A15CF4BD7CE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1223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34EC8CC8-C359-4ED6-BA99-6292B2089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099" t="25704" r="17395" b="62571"/>
          <a:stretch/>
        </p:blipFill>
        <p:spPr>
          <a:xfrm>
            <a:off x="136993" y="325673"/>
            <a:ext cx="8509701" cy="1390832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317AC6DC-961C-4D7D-9D92-72F251B3EDD2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  <a:r>
              <a:rPr lang="es-MX" sz="2400" b="1" dirty="0" err="1"/>
              <a:t>practice</a:t>
            </a:r>
            <a:r>
              <a:rPr lang="es-MX" sz="2400" b="1" dirty="0"/>
              <a:t> 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CD79A045-5632-42B7-8151-FD488FE5D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60" t="10061" r="60213" b="32093"/>
          <a:stretch/>
        </p:blipFill>
        <p:spPr>
          <a:xfrm>
            <a:off x="256674" y="1636295"/>
            <a:ext cx="7267073" cy="5173579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31D411D1-D808-4C6F-837B-F0E11F5687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27" t="18242" r="46242" b="36328"/>
          <a:stretch/>
        </p:blipFill>
        <p:spPr>
          <a:xfrm>
            <a:off x="6833936" y="2005263"/>
            <a:ext cx="2005265" cy="2775283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313645" y="4780546"/>
            <a:ext cx="55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husband</a:t>
            </a:r>
            <a:r>
              <a:rPr lang="es-MX" dirty="0" smtClean="0"/>
              <a:t> </a:t>
            </a:r>
            <a:r>
              <a:rPr lang="es-MX" dirty="0" err="1" smtClean="0"/>
              <a:t>ho</a:t>
            </a:r>
            <a:r>
              <a:rPr lang="es-MX" dirty="0" smtClean="0"/>
              <a:t> </a:t>
            </a:r>
            <a:r>
              <a:rPr lang="es-MX" dirty="0" err="1" smtClean="0"/>
              <a:t>snowboarding</a:t>
            </a:r>
            <a:r>
              <a:rPr lang="es-MX" dirty="0" smtClean="0"/>
              <a:t>, </a:t>
            </a:r>
            <a:r>
              <a:rPr lang="es-MX" dirty="0" err="1" smtClean="0"/>
              <a:t>too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7" name="CuadroTexto 6"/>
          <p:cNvSpPr txBox="1"/>
          <p:nvPr/>
        </p:nvSpPr>
        <p:spPr>
          <a:xfrm>
            <a:off x="1313644" y="5331364"/>
            <a:ext cx="55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to do in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summer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8" name="CuadroTexto 7"/>
          <p:cNvSpPr txBox="1"/>
          <p:nvPr/>
        </p:nvSpPr>
        <p:spPr>
          <a:xfrm>
            <a:off x="1406791" y="5937652"/>
            <a:ext cx="55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2001885" y="4122456"/>
            <a:ext cx="55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like</a:t>
            </a:r>
            <a:r>
              <a:rPr lang="es-MX" dirty="0" smtClean="0"/>
              <a:t> 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4586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51D5E5A3-1220-450B-812D-B9759649D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52" t="27429" r="45263" b="21916"/>
          <a:stretch/>
        </p:blipFill>
        <p:spPr>
          <a:xfrm>
            <a:off x="192504" y="144380"/>
            <a:ext cx="8598569" cy="652913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6900" y="22733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/>
              <a:t>sports</a:t>
            </a:r>
            <a:r>
              <a:rPr lang="es-MX" dirty="0"/>
              <a:t> </a:t>
            </a:r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4" name="CuadroTexto 3"/>
          <p:cNvSpPr txBox="1"/>
          <p:nvPr/>
        </p:nvSpPr>
        <p:spPr>
          <a:xfrm>
            <a:off x="596900" y="33147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/>
              <a:t>sports</a:t>
            </a:r>
            <a:r>
              <a:rPr lang="es-MX" dirty="0"/>
              <a:t> </a:t>
            </a:r>
            <a:r>
              <a:rPr lang="es-MX" dirty="0" smtClean="0"/>
              <a:t>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?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596900" y="440222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/>
              <a:t>How often do you swimming go?</a:t>
            </a:r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482600" y="55135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Who</a:t>
            </a:r>
            <a:r>
              <a:rPr lang="es-MX" dirty="0" smtClean="0"/>
              <a:t> do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sports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play</a:t>
            </a:r>
            <a:r>
              <a:rPr lang="es-MX" dirty="0" smtClean="0"/>
              <a:t>   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3137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71A9897F-41F8-45AE-B330-C3ED250FA1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456" t="12633" r="15438" b="40248"/>
          <a:stretch/>
        </p:blipFill>
        <p:spPr>
          <a:xfrm>
            <a:off x="304798" y="946484"/>
            <a:ext cx="8406065" cy="5775158"/>
          </a:xfrm>
          <a:prstGeom prst="rect">
            <a:avLst/>
          </a:prstGeom>
        </p:spPr>
      </p:pic>
      <p:pic>
        <p:nvPicPr>
          <p:cNvPr id="5" name="IC5_L0_Unit 10 Pg 066 Ex 04 Listening ">
            <a:hlinkClick r:id="" action="ppaction://media"/>
            <a:extLst>
              <a:ext uri="{FF2B5EF4-FFF2-40B4-BE49-F238E27FC236}">
                <a16:creationId xmlns="" xmlns:a16="http://schemas.microsoft.com/office/drawing/2014/main" id="{F2EB886E-DD52-47C6-A60F-D3D8989F42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1895" y="288758"/>
            <a:ext cx="609600" cy="6096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676400" y="4638162"/>
            <a:ext cx="1358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Tennis</a:t>
            </a:r>
            <a:endParaRPr lang="es-MX" dirty="0" smtClean="0"/>
          </a:p>
          <a:p>
            <a:endParaRPr lang="es-MX" dirty="0"/>
          </a:p>
          <a:p>
            <a:r>
              <a:rPr lang="es-MX" dirty="0" smtClean="0"/>
              <a:t>Baseball</a:t>
            </a:r>
          </a:p>
          <a:p>
            <a:endParaRPr lang="es-MX" dirty="0"/>
          </a:p>
          <a:p>
            <a:r>
              <a:rPr lang="es-MX" dirty="0" err="1" smtClean="0"/>
              <a:t>Basketball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3" name="Multiplicar 2"/>
          <p:cNvSpPr/>
          <p:nvPr/>
        </p:nvSpPr>
        <p:spPr>
          <a:xfrm>
            <a:off x="4263131" y="5157232"/>
            <a:ext cx="244699" cy="49659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Multiplicar 5"/>
          <p:cNvSpPr/>
          <p:nvPr/>
        </p:nvSpPr>
        <p:spPr>
          <a:xfrm>
            <a:off x="3526866" y="5653825"/>
            <a:ext cx="244699" cy="49659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Multiplicar 6"/>
          <p:cNvSpPr/>
          <p:nvPr/>
        </p:nvSpPr>
        <p:spPr>
          <a:xfrm>
            <a:off x="3488454" y="4724269"/>
            <a:ext cx="244699" cy="49659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858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1B69E96-899D-4635-86F9-CAD6CB1B18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2" t="32915" r="40877" b="41570"/>
          <a:stretch/>
        </p:blipFill>
        <p:spPr>
          <a:xfrm>
            <a:off x="152400" y="731385"/>
            <a:ext cx="8710863" cy="5871405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D7DE401D-2026-48C9-A81D-B8A889DD7A0B}"/>
              </a:ext>
            </a:extLst>
          </p:cNvPr>
          <p:cNvSpPr/>
          <p:nvPr/>
        </p:nvSpPr>
        <p:spPr>
          <a:xfrm>
            <a:off x="152400" y="0"/>
            <a:ext cx="8029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err="1"/>
              <a:t>Answer</a:t>
            </a:r>
            <a:r>
              <a:rPr lang="es-MX" sz="2400" b="1" dirty="0"/>
              <a:t> </a:t>
            </a:r>
            <a:r>
              <a:rPr lang="es-MX" sz="2400" b="1" dirty="0" err="1"/>
              <a:t>the</a:t>
            </a:r>
            <a:r>
              <a:rPr lang="es-MX" sz="2400" b="1" dirty="0"/>
              <a:t> </a:t>
            </a:r>
            <a:r>
              <a:rPr lang="es-MX" sz="2400" b="1" dirty="0" err="1"/>
              <a:t>following</a:t>
            </a:r>
            <a:r>
              <a:rPr lang="es-MX" sz="2400" b="1" dirty="0"/>
              <a:t> simple </a:t>
            </a:r>
            <a:r>
              <a:rPr lang="es-MX" sz="2400" b="1" dirty="0" err="1"/>
              <a:t>present</a:t>
            </a:r>
            <a:r>
              <a:rPr lang="es-MX" sz="2400" b="1" dirty="0"/>
              <a:t> </a:t>
            </a:r>
            <a:r>
              <a:rPr lang="es-MX" sz="2400" b="1" dirty="0" err="1"/>
              <a:t>Wh</a:t>
            </a:r>
            <a:r>
              <a:rPr lang="es-MX" sz="2400" b="1" dirty="0"/>
              <a:t> </a:t>
            </a:r>
            <a:r>
              <a:rPr lang="es-MX" sz="2400" b="1" dirty="0" err="1"/>
              <a:t>questions</a:t>
            </a:r>
            <a:r>
              <a:rPr lang="es-MX" sz="2400" b="1" dirty="0"/>
              <a:t>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434885" y="862885"/>
            <a:ext cx="341290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 </a:t>
            </a:r>
            <a:r>
              <a:rPr lang="es-MX" dirty="0" err="1" smtClean="0"/>
              <a:t>love</a:t>
            </a:r>
            <a:r>
              <a:rPr lang="es-MX" dirty="0" smtClean="0"/>
              <a:t> to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watch</a:t>
            </a:r>
            <a:r>
              <a:rPr lang="es-MX" dirty="0" smtClean="0"/>
              <a:t> baseball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I </a:t>
            </a:r>
            <a:r>
              <a:rPr lang="es-MX" dirty="0" err="1" smtClean="0"/>
              <a:t>practice</a:t>
            </a:r>
            <a:r>
              <a:rPr lang="es-MX" dirty="0" smtClean="0"/>
              <a:t> baseball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I </a:t>
            </a:r>
            <a:r>
              <a:rPr lang="es-MX" dirty="0" err="1" smtClean="0"/>
              <a:t>like</a:t>
            </a:r>
            <a:r>
              <a:rPr lang="es-MX" dirty="0" smtClean="0"/>
              <a:t> to </a:t>
            </a:r>
            <a:r>
              <a:rPr lang="es-MX" dirty="0" err="1" smtClean="0"/>
              <a:t>play</a:t>
            </a:r>
            <a:r>
              <a:rPr lang="es-MX" dirty="0" smtClean="0"/>
              <a:t> baseball </a:t>
            </a:r>
            <a:r>
              <a:rPr lang="es-MX" dirty="0" err="1" smtClean="0"/>
              <a:t>hen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nice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I </a:t>
            </a:r>
            <a:r>
              <a:rPr lang="es-MX" dirty="0" err="1" smtClean="0"/>
              <a:t>practice</a:t>
            </a:r>
            <a:r>
              <a:rPr lang="es-MX" dirty="0" smtClean="0"/>
              <a:t> </a:t>
            </a:r>
            <a:r>
              <a:rPr lang="es-MX" dirty="0" err="1" smtClean="0"/>
              <a:t>tennis</a:t>
            </a:r>
            <a:r>
              <a:rPr lang="es-MX" dirty="0" smtClean="0"/>
              <a:t> </a:t>
            </a:r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raining</a:t>
            </a:r>
            <a:r>
              <a:rPr lang="es-MX" dirty="0" smtClean="0"/>
              <a:t> 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6709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96</Words>
  <Application>Microsoft Office PowerPoint</Application>
  <PresentationFormat>Carta (216 x 279 mm)</PresentationFormat>
  <Paragraphs>31</Paragraphs>
  <Slides>4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daniel arredondo reyes</cp:lastModifiedBy>
  <cp:revision>19</cp:revision>
  <dcterms:created xsi:type="dcterms:W3CDTF">2020-04-14T01:36:45Z</dcterms:created>
  <dcterms:modified xsi:type="dcterms:W3CDTF">2020-05-21T21:24:29Z</dcterms:modified>
</cp:coreProperties>
</file>