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42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230375" y="4780546"/>
            <a:ext cx="451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Does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your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husband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snowboarding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too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230375" y="5426218"/>
            <a:ext cx="451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What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like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to</a:t>
            </a:r>
            <a:r>
              <a:rPr lang="es-MX" sz="1600" b="1" dirty="0" smtClean="0"/>
              <a:t> do in </a:t>
            </a:r>
            <a:r>
              <a:rPr lang="es-MX" sz="1600" b="1" dirty="0" err="1" smtClean="0"/>
              <a:t>the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summer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05565" y="6018266"/>
            <a:ext cx="451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What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practice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with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92374" y="4148750"/>
            <a:ext cx="451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What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sports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like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3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42260" y="2272226"/>
            <a:ext cx="26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What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sports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watch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42260" y="3408948"/>
            <a:ext cx="26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What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sports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42259" y="4518278"/>
            <a:ext cx="3104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How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often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swimming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42259" y="5655962"/>
            <a:ext cx="286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Who</a:t>
            </a:r>
            <a:r>
              <a:rPr lang="es-MX" sz="1600" b="1" dirty="0" smtClean="0"/>
              <a:t> do </a:t>
            </a:r>
            <a:r>
              <a:rPr lang="es-MX" sz="1600" b="1" dirty="0" err="1" smtClean="0"/>
              <a:t>you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sports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with</a:t>
            </a:r>
            <a:r>
              <a:rPr lang="es-MX" sz="1600" b="1" dirty="0" smtClean="0"/>
              <a:t>?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92503" y="2610780"/>
            <a:ext cx="445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sometimes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watch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, soccer and </a:t>
            </a:r>
            <a:r>
              <a:rPr lang="es-MX" sz="1600" b="1" dirty="0" err="1" smtClean="0"/>
              <a:t>basketball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8" name="7 Elipse"/>
          <p:cNvSpPr/>
          <p:nvPr/>
        </p:nvSpPr>
        <p:spPr>
          <a:xfrm>
            <a:off x="457198" y="1392866"/>
            <a:ext cx="808076" cy="5635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7199" y="3787059"/>
            <a:ext cx="377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flag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7200" y="4839006"/>
            <a:ext cx="348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rarely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swimming</a:t>
            </a:r>
            <a:r>
              <a:rPr lang="es-MX" sz="1600" b="1" dirty="0" smtClean="0"/>
              <a:t>. I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swimming</a:t>
            </a:r>
            <a:r>
              <a:rPr lang="es-MX" sz="1600" b="1" dirty="0" smtClean="0"/>
              <a:t> once </a:t>
            </a:r>
            <a:r>
              <a:rPr lang="es-MX" sz="1600" b="1" dirty="0" err="1" smtClean="0"/>
              <a:t>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twice</a:t>
            </a:r>
            <a:r>
              <a:rPr lang="es-MX" sz="1600" b="1" dirty="0" smtClean="0"/>
              <a:t> a </a:t>
            </a:r>
            <a:r>
              <a:rPr lang="es-MX" sz="1600" b="1" dirty="0" err="1" smtClean="0"/>
              <a:t>year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7200" y="6041162"/>
            <a:ext cx="37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sports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with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friends</a:t>
            </a:r>
            <a:r>
              <a:rPr lang="es-MX" sz="1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81962" y="4795284"/>
            <a:ext cx="925033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tennis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86268" y="5273749"/>
            <a:ext cx="111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baseball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22473" y="5717509"/>
            <a:ext cx="124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basketball</a:t>
            </a:r>
            <a:endParaRPr lang="es-ES" b="1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551274" y="4795284"/>
            <a:ext cx="148856" cy="382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4267199" y="5181600"/>
            <a:ext cx="148856" cy="382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267199" y="5689156"/>
            <a:ext cx="148856" cy="382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18298" y="925032"/>
            <a:ext cx="3385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like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watch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, soccer and </a:t>
            </a:r>
            <a:r>
              <a:rPr lang="es-MX" sz="1600" b="1" dirty="0" err="1" smtClean="0"/>
              <a:t>basketball</a:t>
            </a:r>
            <a:r>
              <a:rPr lang="es-MX" sz="1600" b="1" dirty="0" smtClean="0"/>
              <a:t>.</a:t>
            </a:r>
          </a:p>
          <a:p>
            <a:r>
              <a:rPr lang="es-MX" sz="1600" b="1" dirty="0" smtClean="0"/>
              <a:t>I </a:t>
            </a:r>
            <a:r>
              <a:rPr lang="es-MX" sz="1600" b="1" dirty="0" err="1" smtClean="0"/>
              <a:t>like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flag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volleyball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basketball</a:t>
            </a:r>
            <a:r>
              <a:rPr lang="es-MX" sz="1600" b="1" dirty="0" smtClean="0"/>
              <a:t> and soccer.</a:t>
            </a:r>
            <a:endParaRPr lang="es-ES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18297" y="2214901"/>
            <a:ext cx="338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parties</a:t>
            </a:r>
            <a:r>
              <a:rPr lang="es-MX" sz="1600" b="1" dirty="0" smtClean="0"/>
              <a:t>, I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flag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games</a:t>
            </a:r>
            <a:r>
              <a:rPr lang="es-MX" sz="1600" b="1" dirty="0" smtClean="0"/>
              <a:t> and I do </a:t>
            </a:r>
            <a:r>
              <a:rPr lang="es-MX" sz="1600" b="1" dirty="0" err="1" smtClean="0"/>
              <a:t>my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homework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18298" y="3559943"/>
            <a:ext cx="3385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flag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football</a:t>
            </a:r>
            <a:r>
              <a:rPr lang="es-MX" sz="1600" b="1" dirty="0" smtClean="0"/>
              <a:t> and I </a:t>
            </a:r>
            <a:r>
              <a:rPr lang="es-MX" sz="1600" b="1" dirty="0" err="1" smtClean="0"/>
              <a:t>go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</a:t>
            </a:r>
            <a:r>
              <a:rPr lang="es-MX" sz="1600" b="1" dirty="0" smtClean="0"/>
              <a:t> a </a:t>
            </a:r>
            <a:r>
              <a:rPr lang="es-MX" sz="1600" b="1" dirty="0" err="1" smtClean="0"/>
              <a:t>walk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518296" y="4807497"/>
            <a:ext cx="3385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watch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movies</a:t>
            </a:r>
            <a:r>
              <a:rPr lang="es-MX" sz="1600" b="1" dirty="0"/>
              <a:t> </a:t>
            </a:r>
            <a:r>
              <a:rPr lang="es-MX" sz="1600" b="1" dirty="0" err="1" smtClean="0"/>
              <a:t>with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family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18295" y="5874297"/>
            <a:ext cx="3385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 </a:t>
            </a:r>
            <a:r>
              <a:rPr lang="es-MX" sz="1600" b="1" dirty="0" err="1" smtClean="0"/>
              <a:t>play</a:t>
            </a:r>
            <a:r>
              <a:rPr lang="es-MX" sz="1600" b="1" dirty="0" smtClean="0"/>
              <a:t> video </a:t>
            </a:r>
            <a:r>
              <a:rPr lang="es-MX" sz="1600" b="1" dirty="0" err="1" smtClean="0"/>
              <a:t>games</a:t>
            </a:r>
            <a:r>
              <a:rPr lang="es-MX" sz="1600" b="1" dirty="0" smtClean="0"/>
              <a:t> once a </a:t>
            </a:r>
            <a:r>
              <a:rPr lang="es-MX" sz="1600" b="1" dirty="0" err="1" smtClean="0"/>
              <a:t>week</a:t>
            </a:r>
            <a:r>
              <a:rPr lang="es-MX" sz="1600" b="1" dirty="0" smtClean="0"/>
              <a:t>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174</Words>
  <Application>Microsoft Office PowerPoint</Application>
  <PresentationFormat>Carta (216 x 279 mm)</PresentationFormat>
  <Paragraphs>23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Yaneth Muñoz</cp:lastModifiedBy>
  <cp:revision>51</cp:revision>
  <dcterms:created xsi:type="dcterms:W3CDTF">2020-04-14T01:36:45Z</dcterms:created>
  <dcterms:modified xsi:type="dcterms:W3CDTF">2020-05-19T06:31:33Z</dcterms:modified>
</cp:coreProperties>
</file>