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96788" y="4780546"/>
            <a:ext cx="563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Does your 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husband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 go 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snowboarding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, too?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6788" y="6064624"/>
            <a:ext cx="563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Who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 do you practice with?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981906" y="4219962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What 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sports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 do you like?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96788" y="5378824"/>
            <a:ext cx="539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What do 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oyu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 like to do in the 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summer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4435" y="2245659"/>
            <a:ext cx="31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What do you </a:t>
            </a:r>
            <a:r>
              <a:rPr lang="es-MX" b="1" dirty="0" err="1" smtClean="0">
                <a:solidFill>
                  <a:schemeClr val="accent4">
                    <a:lumMod val="75000"/>
                  </a:schemeClr>
                </a:solidFill>
              </a:rPr>
              <a:t>watch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accent4">
                    <a:lumMod val="75000"/>
                  </a:schemeClr>
                </a:solidFill>
              </a:rPr>
              <a:t>sports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4435" y="2614991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5">
                    <a:lumMod val="75000"/>
                  </a:schemeClr>
                </a:solidFill>
              </a:rPr>
              <a:t>I don't </a:t>
            </a:r>
            <a:r>
              <a:rPr lang="es-MX" b="1" dirty="0" err="1">
                <a:solidFill>
                  <a:schemeClr val="accent5">
                    <a:lumMod val="75000"/>
                  </a:schemeClr>
                </a:solidFill>
              </a:rPr>
              <a:t>watch</a:t>
            </a:r>
            <a:r>
              <a:rPr lang="es-MX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accent5">
                    <a:lumMod val="75000"/>
                  </a:schemeClr>
                </a:solidFill>
              </a:rPr>
              <a:t>sports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4435" y="3402106"/>
            <a:ext cx="317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What do you </a:t>
            </a:r>
            <a:r>
              <a:rPr lang="es-MX" b="1" dirty="0" err="1" smtClean="0">
                <a:solidFill>
                  <a:schemeClr val="accent4">
                    <a:lumMod val="75000"/>
                  </a:schemeClr>
                </a:solidFill>
              </a:rPr>
              <a:t>play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accent4">
                    <a:lumMod val="75000"/>
                  </a:schemeClr>
                </a:solidFill>
              </a:rPr>
              <a:t>sports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es-MX" b="1" dirty="0" err="1" smtClean="0">
                <a:solidFill>
                  <a:schemeClr val="accent5">
                    <a:lumMod val="75000"/>
                  </a:schemeClr>
                </a:solidFill>
              </a:rPr>
              <a:t>play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accent5">
                    <a:lumMod val="75000"/>
                  </a:schemeClr>
                </a:solidFill>
              </a:rPr>
              <a:t>sports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 in my </a:t>
            </a:r>
            <a:r>
              <a:rPr lang="es-MX" b="1" dirty="0" err="1" smtClean="0">
                <a:solidFill>
                  <a:schemeClr val="accent5">
                    <a:lumMod val="75000"/>
                  </a:schemeClr>
                </a:solidFill>
              </a:rPr>
              <a:t>house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4434" y="4531659"/>
            <a:ext cx="35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How often do you go </a:t>
            </a:r>
            <a:r>
              <a:rPr lang="es-MX" b="1" dirty="0" err="1" smtClean="0">
                <a:solidFill>
                  <a:schemeClr val="accent4">
                    <a:lumMod val="75000"/>
                  </a:schemeClr>
                </a:solidFill>
              </a:rPr>
              <a:t>swimming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I go </a:t>
            </a:r>
            <a:r>
              <a:rPr lang="es-MX" b="1" dirty="0" err="1" smtClean="0">
                <a:solidFill>
                  <a:schemeClr val="accent5">
                    <a:lumMod val="75000"/>
                  </a:schemeClr>
                </a:solidFill>
              </a:rPr>
              <a:t>swimming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 once a </a:t>
            </a:r>
            <a:r>
              <a:rPr lang="es-MX" b="1" dirty="0" err="1" smtClean="0">
                <a:solidFill>
                  <a:schemeClr val="accent5">
                    <a:lumMod val="75000"/>
                  </a:schemeClr>
                </a:solidFill>
              </a:rPr>
              <a:t>year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4434" y="5741894"/>
            <a:ext cx="35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chemeClr val="accent4">
                    <a:lumMod val="75000"/>
                  </a:schemeClr>
                </a:solidFill>
              </a:rPr>
              <a:t>Who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 do you </a:t>
            </a:r>
            <a:r>
              <a:rPr lang="es-MX" b="1" dirty="0" err="1" smtClean="0">
                <a:solidFill>
                  <a:schemeClr val="accent4">
                    <a:lumMod val="75000"/>
                  </a:schemeClr>
                </a:solidFill>
              </a:rPr>
              <a:t>play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 with?</a:t>
            </a:r>
          </a:p>
          <a:p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es-MX" b="1" dirty="0" err="1" smtClean="0">
                <a:solidFill>
                  <a:schemeClr val="accent5">
                    <a:lumMod val="75000"/>
                  </a:schemeClr>
                </a:solidFill>
              </a:rPr>
              <a:t>play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  with my Friends and family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xmlns="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4171654" y="5123331"/>
            <a:ext cx="336176" cy="349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Elipse 2"/>
          <p:cNvSpPr/>
          <p:nvPr/>
        </p:nvSpPr>
        <p:spPr>
          <a:xfrm>
            <a:off x="4171654" y="5694476"/>
            <a:ext cx="366729" cy="35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3415554" y="4746813"/>
            <a:ext cx="376517" cy="37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775012" y="4746813"/>
            <a:ext cx="1640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Tennis</a:t>
            </a: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Beisbol</a:t>
            </a: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sz="2400" b="1" dirty="0" err="1" smtClean="0">
                <a:solidFill>
                  <a:schemeClr val="accent6">
                    <a:lumMod val="75000"/>
                  </a:schemeClr>
                </a:solidFill>
              </a:rPr>
              <a:t>Basketball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93976" y="1048871"/>
            <a:ext cx="330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7030A0"/>
                </a:solidFill>
              </a:rPr>
              <a:t>I like </a:t>
            </a:r>
            <a:r>
              <a:rPr lang="es-MX" sz="2000" b="1" dirty="0" err="1" smtClean="0">
                <a:solidFill>
                  <a:srgbClr val="7030A0"/>
                </a:solidFill>
              </a:rPr>
              <a:t>watch</a:t>
            </a:r>
            <a:r>
              <a:rPr lang="es-MX" sz="2000" b="1" dirty="0" smtClean="0">
                <a:solidFill>
                  <a:srgbClr val="7030A0"/>
                </a:solidFill>
              </a:rPr>
              <a:t> </a:t>
            </a:r>
            <a:r>
              <a:rPr lang="es-MX" sz="2000" b="1" dirty="0" err="1" smtClean="0">
                <a:solidFill>
                  <a:srgbClr val="7030A0"/>
                </a:solidFill>
              </a:rPr>
              <a:t>tennis</a:t>
            </a:r>
            <a:r>
              <a:rPr lang="es-MX" sz="2000" b="1" dirty="0">
                <a:solidFill>
                  <a:srgbClr val="7030A0"/>
                </a:solidFill>
              </a:rPr>
              <a:t> </a:t>
            </a:r>
            <a:r>
              <a:rPr lang="es-MX" sz="2000" b="1" dirty="0" smtClean="0">
                <a:solidFill>
                  <a:srgbClr val="7030A0"/>
                </a:solidFill>
              </a:rPr>
              <a:t>and I like </a:t>
            </a:r>
            <a:r>
              <a:rPr lang="es-MX" sz="2000" b="1" dirty="0" err="1" smtClean="0">
                <a:solidFill>
                  <a:srgbClr val="7030A0"/>
                </a:solidFill>
              </a:rPr>
              <a:t>play</a:t>
            </a:r>
            <a:r>
              <a:rPr lang="es-MX" sz="2000" b="1" dirty="0" smtClean="0">
                <a:solidFill>
                  <a:srgbClr val="7030A0"/>
                </a:solidFill>
              </a:rPr>
              <a:t> </a:t>
            </a:r>
            <a:r>
              <a:rPr lang="es-MX" sz="2000" b="1" dirty="0" err="1" smtClean="0">
                <a:solidFill>
                  <a:srgbClr val="7030A0"/>
                </a:solidFill>
              </a:rPr>
              <a:t>swimming</a:t>
            </a:r>
            <a:r>
              <a:rPr lang="es-MX" sz="2000" b="1" dirty="0" smtClean="0">
                <a:solidFill>
                  <a:srgbClr val="7030A0"/>
                </a:solidFill>
              </a:rPr>
              <a:t>.</a:t>
            </a:r>
            <a:endParaRPr lang="es-MX" sz="2000" b="1" dirty="0">
              <a:solidFill>
                <a:srgbClr val="7030A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93976" y="204395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7030A0"/>
                </a:solidFill>
              </a:rPr>
              <a:t>I </a:t>
            </a:r>
            <a:r>
              <a:rPr lang="es-MX" sz="2000" b="1" dirty="0" err="1" smtClean="0">
                <a:solidFill>
                  <a:srgbClr val="7030A0"/>
                </a:solidFill>
              </a:rPr>
              <a:t>walk</a:t>
            </a:r>
            <a:r>
              <a:rPr lang="es-MX" sz="2000" b="1" dirty="0" smtClean="0">
                <a:solidFill>
                  <a:srgbClr val="7030A0"/>
                </a:solidFill>
              </a:rPr>
              <a:t> my </a:t>
            </a:r>
            <a:r>
              <a:rPr lang="es-MX" sz="2000" b="1" dirty="0" err="1" smtClean="0">
                <a:solidFill>
                  <a:srgbClr val="7030A0"/>
                </a:solidFill>
              </a:rPr>
              <a:t>dog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674658" y="3382557"/>
            <a:ext cx="281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</a:rPr>
              <a:t>I like to do is </a:t>
            </a:r>
            <a:r>
              <a:rPr lang="es-MX" b="1" dirty="0" err="1" smtClean="0">
                <a:solidFill>
                  <a:srgbClr val="7030A0"/>
                </a:solidFill>
              </a:rPr>
              <a:t>draw</a:t>
            </a:r>
            <a:r>
              <a:rPr lang="es-MX" b="1" dirty="0" smtClean="0">
                <a:solidFill>
                  <a:srgbClr val="7030A0"/>
                </a:solidFill>
              </a:rPr>
              <a:t> or take </a:t>
            </a:r>
            <a:r>
              <a:rPr lang="es-MX" b="1" dirty="0" err="1" smtClean="0">
                <a:solidFill>
                  <a:srgbClr val="7030A0"/>
                </a:solidFill>
              </a:rPr>
              <a:t>photos</a:t>
            </a:r>
            <a:r>
              <a:rPr lang="es-MX" b="1" dirty="0" smtClean="0">
                <a:solidFill>
                  <a:srgbClr val="7030A0"/>
                </a:solidFill>
              </a:rPr>
              <a:t>.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74658" y="4625788"/>
            <a:ext cx="263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I </a:t>
            </a:r>
            <a:r>
              <a:rPr lang="en-US" b="1" dirty="0">
                <a:solidFill>
                  <a:srgbClr val="7030A0"/>
                </a:solidFill>
              </a:rPr>
              <a:t>do my homework or study another </a:t>
            </a:r>
            <a:r>
              <a:rPr lang="en-US" b="1" dirty="0" smtClean="0">
                <a:solidFill>
                  <a:srgbClr val="7030A0"/>
                </a:solidFill>
              </a:rPr>
              <a:t>language</a:t>
            </a:r>
            <a:r>
              <a:rPr lang="en-US" dirty="0" smtClean="0"/>
              <a:t>.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593976" y="5780991"/>
            <a:ext cx="2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</a:rPr>
              <a:t>I am Sleep.</a:t>
            </a:r>
            <a:endParaRPr lang="es-MX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136</Words>
  <Application>Microsoft Office PowerPoint</Application>
  <PresentationFormat>Carta (216 x 279 mm)</PresentationFormat>
  <Paragraphs>22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jose luis de la cruz moreno</cp:lastModifiedBy>
  <cp:revision>16</cp:revision>
  <dcterms:created xsi:type="dcterms:W3CDTF">2020-04-14T01:36:45Z</dcterms:created>
  <dcterms:modified xsi:type="dcterms:W3CDTF">2020-05-21T20:03:41Z</dcterms:modified>
</cp:coreProperties>
</file>