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73192" y="478054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husband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snowboarding</a:t>
            </a:r>
            <a:r>
              <a:rPr lang="es-MX" dirty="0" smtClean="0"/>
              <a:t>, </a:t>
            </a:r>
            <a:r>
              <a:rPr lang="es-MX" dirty="0" err="1" smtClean="0"/>
              <a:t>too</a:t>
            </a:r>
            <a:r>
              <a:rPr lang="es-MX" dirty="0" smtClean="0"/>
              <a:t>?</a:t>
            </a:r>
            <a:endParaRPr lang="es-MX" dirty="0"/>
          </a:p>
        </p:txBody>
      </p:sp>
      <p:cxnSp>
        <p:nvCxnSpPr>
          <p:cNvPr id="8" name="Conector recto 7"/>
          <p:cNvCxnSpPr/>
          <p:nvPr/>
        </p:nvCxnSpPr>
        <p:spPr>
          <a:xfrm>
            <a:off x="534839" y="2346385"/>
            <a:ext cx="4433977" cy="3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1147010" y="595517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you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?</a:t>
            </a:r>
            <a:endParaRPr lang="es-MX" dirty="0"/>
          </a:p>
        </p:txBody>
      </p:sp>
      <p:cxnSp>
        <p:nvCxnSpPr>
          <p:cNvPr id="10" name="Conector recto 9"/>
          <p:cNvCxnSpPr/>
          <p:nvPr/>
        </p:nvCxnSpPr>
        <p:spPr>
          <a:xfrm>
            <a:off x="534838" y="3030914"/>
            <a:ext cx="4433977" cy="3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1173192" y="538982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Whats </a:t>
            </a:r>
            <a:r>
              <a:rPr lang="es-MX" dirty="0" err="1" smtClean="0"/>
              <a:t>sports</a:t>
            </a:r>
            <a:r>
              <a:rPr lang="es-MX" dirty="0" smtClean="0"/>
              <a:t> do you </a:t>
            </a:r>
            <a:r>
              <a:rPr lang="es-MX" dirty="0" err="1" smtClean="0"/>
              <a:t>like</a:t>
            </a:r>
            <a:r>
              <a:rPr lang="es-MX" dirty="0" smtClean="0"/>
              <a:t>?</a:t>
            </a:r>
            <a:endParaRPr lang="es-MX" dirty="0"/>
          </a:p>
        </p:txBody>
      </p:sp>
      <p:cxnSp>
        <p:nvCxnSpPr>
          <p:cNvPr id="12" name="Conector recto 11"/>
          <p:cNvCxnSpPr/>
          <p:nvPr/>
        </p:nvCxnSpPr>
        <p:spPr>
          <a:xfrm>
            <a:off x="669985" y="3318415"/>
            <a:ext cx="4433977" cy="3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2037347" y="4179491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What do you </a:t>
            </a:r>
            <a:r>
              <a:rPr lang="es-MX" dirty="0" err="1" smtClean="0"/>
              <a:t>like</a:t>
            </a:r>
            <a:r>
              <a:rPr lang="es-MX" dirty="0" smtClean="0"/>
              <a:t> to do in the </a:t>
            </a:r>
            <a:r>
              <a:rPr lang="es-MX" dirty="0" err="1" smtClean="0"/>
              <a:t>summer</a:t>
            </a:r>
            <a:r>
              <a:rPr lang="es-MX" dirty="0" smtClean="0"/>
              <a:t>?</a:t>
            </a:r>
            <a:endParaRPr lang="es-MX" dirty="0"/>
          </a:p>
        </p:txBody>
      </p:sp>
      <p:cxnSp>
        <p:nvCxnSpPr>
          <p:cNvPr id="14" name="Conector recto 13"/>
          <p:cNvCxnSpPr/>
          <p:nvPr/>
        </p:nvCxnSpPr>
        <p:spPr>
          <a:xfrm>
            <a:off x="596131" y="2890145"/>
            <a:ext cx="4433977" cy="34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71055" y="2244437"/>
            <a:ext cx="31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What do you </a:t>
            </a:r>
            <a:r>
              <a:rPr lang="es-MX" dirty="0" err="1" smtClean="0"/>
              <a:t>watch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347410" y="3408948"/>
            <a:ext cx="31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What do you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433936" y="4529160"/>
            <a:ext cx="3103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How</a:t>
            </a:r>
            <a:r>
              <a:rPr lang="es-MX" dirty="0" smtClean="0"/>
              <a:t> do you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often</a:t>
            </a:r>
            <a:r>
              <a:rPr lang="es-MX" dirty="0" smtClean="0"/>
              <a:t> </a:t>
            </a:r>
            <a:r>
              <a:rPr lang="es-MX" dirty="0" err="1" smtClean="0"/>
              <a:t>swimming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71055" y="5693671"/>
            <a:ext cx="3103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you </a:t>
            </a:r>
            <a:r>
              <a:rPr lang="es-MX" dirty="0" err="1" smtClean="0"/>
              <a:t>play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:a16="http://schemas.microsoft.com/office/drawing/2014/main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28800" y="4765964"/>
            <a:ext cx="109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Tennis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1828799" y="5183422"/>
            <a:ext cx="109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baseball 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662545" y="5607259"/>
            <a:ext cx="126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basketball</a:t>
            </a:r>
            <a:r>
              <a:rPr lang="es-MX" dirty="0" smtClean="0"/>
              <a:t> </a:t>
            </a:r>
            <a:endParaRPr lang="es-MX" dirty="0"/>
          </a:p>
        </p:txBody>
      </p:sp>
      <p:cxnSp>
        <p:nvCxnSpPr>
          <p:cNvPr id="8" name="Conector recto 7"/>
          <p:cNvCxnSpPr/>
          <p:nvPr/>
        </p:nvCxnSpPr>
        <p:spPr>
          <a:xfrm flipV="1">
            <a:off x="3560618" y="4765964"/>
            <a:ext cx="166255" cy="249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V="1">
            <a:off x="3560617" y="5261809"/>
            <a:ext cx="166255" cy="249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V="1">
            <a:off x="3560616" y="5727210"/>
            <a:ext cx="166255" cy="2493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52400" y="911894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55411" y="1000664"/>
            <a:ext cx="30882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Baseball and </a:t>
            </a:r>
            <a:r>
              <a:rPr lang="es-MX" sz="3200" dirty="0" err="1" smtClean="0"/>
              <a:t>swimming</a:t>
            </a:r>
            <a:endParaRPr lang="es-MX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555410" y="2077882"/>
            <a:ext cx="308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I </a:t>
            </a:r>
            <a:r>
              <a:rPr lang="es-MX" sz="3200" dirty="0" err="1" smtClean="0"/>
              <a:t>stay</a:t>
            </a:r>
            <a:r>
              <a:rPr lang="es-MX" sz="3200" dirty="0" smtClean="0"/>
              <a:t> at home</a:t>
            </a:r>
            <a:endParaRPr lang="es-MX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472778" y="3155100"/>
            <a:ext cx="30882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/>
              <a:t>Going </a:t>
            </a:r>
            <a:r>
              <a:rPr lang="es-MX" sz="2800" dirty="0" err="1" smtClean="0"/>
              <a:t>out</a:t>
            </a:r>
            <a:r>
              <a:rPr lang="es-MX" sz="2800" dirty="0" smtClean="0"/>
              <a:t> </a:t>
            </a:r>
            <a:r>
              <a:rPr lang="es-MX" sz="2800" dirty="0" err="1" smtClean="0"/>
              <a:t>with</a:t>
            </a:r>
            <a:r>
              <a:rPr lang="es-MX" sz="2800" dirty="0" smtClean="0"/>
              <a:t> my Family and shopping</a:t>
            </a:r>
            <a:endParaRPr lang="es-MX" sz="2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472777" y="4447571"/>
            <a:ext cx="3088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 smtClean="0"/>
              <a:t>Listening</a:t>
            </a:r>
            <a:r>
              <a:rPr lang="es-MX" sz="2400" dirty="0" smtClean="0"/>
              <a:t> to the rain is </a:t>
            </a:r>
            <a:r>
              <a:rPr lang="es-MX" sz="2400" dirty="0" err="1" smtClean="0"/>
              <a:t>one</a:t>
            </a:r>
            <a:r>
              <a:rPr lang="es-MX" sz="2400" dirty="0" smtClean="0"/>
              <a:t> of my </a:t>
            </a:r>
            <a:r>
              <a:rPr lang="es-MX" sz="2400" dirty="0" err="1" smtClean="0"/>
              <a:t>favortie</a:t>
            </a:r>
            <a:r>
              <a:rPr lang="es-MX" sz="2400" dirty="0" smtClean="0"/>
              <a:t> hobbies</a:t>
            </a:r>
            <a:endParaRPr lang="es-MX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5472550" y="5582970"/>
            <a:ext cx="3088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Never i </a:t>
            </a:r>
            <a:r>
              <a:rPr lang="es-MX" sz="2400" dirty="0" err="1" smtClean="0"/>
              <a:t>don´t</a:t>
            </a:r>
            <a:r>
              <a:rPr lang="es-MX" sz="2400" dirty="0" smtClean="0"/>
              <a:t> </a:t>
            </a:r>
            <a:r>
              <a:rPr lang="es-MX" sz="2400" smtClean="0"/>
              <a:t>like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</TotalTime>
  <Words>97</Words>
  <Application>Microsoft Office PowerPoint</Application>
  <PresentationFormat>Carta (216 x 279 mm)</PresentationFormat>
  <Paragraphs>18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Karina Rivera</cp:lastModifiedBy>
  <cp:revision>16</cp:revision>
  <dcterms:created xsi:type="dcterms:W3CDTF">2020-04-14T01:36:45Z</dcterms:created>
  <dcterms:modified xsi:type="dcterms:W3CDTF">2020-05-19T19:50:10Z</dcterms:modified>
</cp:coreProperties>
</file>