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49063" y="4205244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What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371600" y="4749941"/>
            <a:ext cx="412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371600" y="5948121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536028" y="3279228"/>
            <a:ext cx="220717" cy="113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36028" y="3042745"/>
            <a:ext cx="220717" cy="11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36028" y="2286000"/>
            <a:ext cx="220717" cy="141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371600" y="5439103"/>
            <a:ext cx="383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What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57655" y="164432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67559" y="2180161"/>
            <a:ext cx="274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What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920258" y="2676775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srgbClr val="222222"/>
                </a:solidFill>
                <a:latin typeface="inherit"/>
                <a:cs typeface="Arial" pitchFamily="34" charset="0"/>
              </a:rPr>
              <a:t>I </a:t>
            </a:r>
            <a:r>
              <a:rPr lang="es-MX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watch</a:t>
            </a:r>
            <a:r>
              <a:rPr lang="es-MX" dirty="0">
                <a:solidFill>
                  <a:srgbClr val="222222"/>
                </a:solidFill>
                <a:latin typeface="inherit"/>
                <a:cs typeface="Arial" pitchFamily="34" charset="0"/>
              </a:rPr>
              <a:t> </a:t>
            </a:r>
            <a:r>
              <a:rPr lang="es-MX" dirty="0" err="1" smtClean="0">
                <a:solidFill>
                  <a:srgbClr val="222222"/>
                </a:solidFill>
                <a:latin typeface="inherit"/>
                <a:cs typeface="Arial" pitchFamily="34" charset="0"/>
              </a:rPr>
              <a:t>baseball</a:t>
            </a:r>
            <a:endParaRPr lang="es-MX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6745" y="3429000"/>
            <a:ext cx="26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What do </a:t>
            </a:r>
            <a:r>
              <a:rPr lang="es-MX" dirty="0" err="1" smtClean="0"/>
              <a:t>you</a:t>
            </a:r>
            <a:r>
              <a:rPr lang="es-MX" dirty="0" smtClean="0"/>
              <a:t> 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2414" y="3798332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67559" y="4497693"/>
            <a:ext cx="326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swimming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67559" y="5691352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41127" y="4898556"/>
            <a:ext cx="25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once a month in summer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50124" y="6213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1962" y="6028418"/>
            <a:ext cx="222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</a:t>
            </a:r>
            <a:r>
              <a:rPr lang="en-US" dirty="0" smtClean="0"/>
              <a:t>don’t </a:t>
            </a:r>
            <a:r>
              <a:rPr lang="en-US" dirty="0"/>
              <a:t>practice sports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3563007" y="4808483"/>
            <a:ext cx="141890" cy="31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891862" y="4808483"/>
            <a:ext cx="77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891862" y="51778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baseball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4209393" y="5270093"/>
            <a:ext cx="20384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311315" y="5722883"/>
            <a:ext cx="101922" cy="28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05620" y="5547147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basketball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38648" y="1182414"/>
            <a:ext cx="20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baseball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550654" y="2144110"/>
            <a:ext cx="33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I </a:t>
            </a:r>
            <a:r>
              <a:rPr lang="es-MX" dirty="0" err="1" smtClean="0"/>
              <a:t>stay</a:t>
            </a:r>
            <a:r>
              <a:rPr lang="es-MX" dirty="0" smtClean="0"/>
              <a:t>  at home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movies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738648" y="3421117"/>
            <a:ext cx="26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walk</a:t>
            </a:r>
            <a:r>
              <a:rPr lang="es-MX" dirty="0" smtClean="0"/>
              <a:t> </a:t>
            </a:r>
            <a:r>
              <a:rPr lang="es-MX" dirty="0" err="1" smtClean="0"/>
              <a:t>around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park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550654" y="4824248"/>
            <a:ext cx="27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it´s</a:t>
            </a:r>
            <a:r>
              <a:rPr lang="es-MX" dirty="0" smtClean="0"/>
              <a:t> </a:t>
            </a:r>
            <a:r>
              <a:rPr lang="es-MX" dirty="0" err="1" smtClean="0"/>
              <a:t>raining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550654" y="5860251"/>
            <a:ext cx="31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videogames</a:t>
            </a:r>
            <a:r>
              <a:rPr lang="es-MX" dirty="0" smtClean="0"/>
              <a:t> </a:t>
            </a:r>
            <a:r>
              <a:rPr lang="es-MX" dirty="0" err="1" smtClean="0"/>
              <a:t>twice</a:t>
            </a:r>
            <a:r>
              <a:rPr lang="es-MX" dirty="0" smtClean="0"/>
              <a:t> a </a:t>
            </a:r>
            <a:r>
              <a:rPr lang="es-MX" dirty="0" err="1" smtClean="0"/>
              <a:t>week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118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Win7</cp:lastModifiedBy>
  <cp:revision>17</cp:revision>
  <dcterms:created xsi:type="dcterms:W3CDTF">2020-04-14T01:36:45Z</dcterms:created>
  <dcterms:modified xsi:type="dcterms:W3CDTF">2020-05-22T03:17:29Z</dcterms:modified>
</cp:coreProperties>
</file>