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8372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2DFAEA-9B0D-48B7-A350-73AE57C65249}"/>
              </a:ext>
            </a:extLst>
          </p:cNvPr>
          <p:cNvSpPr txBox="1"/>
          <p:nvPr/>
        </p:nvSpPr>
        <p:spPr>
          <a:xfrm>
            <a:off x="1205947" y="6016487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Who 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B0B247-FAFA-44A2-9EB3-9759F1002D42}"/>
              </a:ext>
            </a:extLst>
          </p:cNvPr>
          <p:cNvSpPr txBox="1"/>
          <p:nvPr/>
        </p:nvSpPr>
        <p:spPr>
          <a:xfrm>
            <a:off x="1205947" y="4850296"/>
            <a:ext cx="466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husband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snowboarding</a:t>
            </a:r>
            <a:r>
              <a:rPr lang="es-MX" dirty="0"/>
              <a:t>, </a:t>
            </a:r>
            <a:r>
              <a:rPr lang="es-MX" dirty="0" err="1"/>
              <a:t>too</a:t>
            </a:r>
            <a:r>
              <a:rPr lang="es-MX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D905BA-8CA5-4809-98C8-1FA475B14C8C}"/>
              </a:ext>
            </a:extLst>
          </p:cNvPr>
          <p:cNvSpPr txBox="1"/>
          <p:nvPr/>
        </p:nvSpPr>
        <p:spPr>
          <a:xfrm>
            <a:off x="2093842" y="4214191"/>
            <a:ext cx="29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sports</a:t>
            </a:r>
            <a:r>
              <a:rPr lang="es-MX" dirty="0"/>
              <a:t> 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A7CA50-7F70-4BE0-A4A9-32568F1133D5}"/>
              </a:ext>
            </a:extLst>
          </p:cNvPr>
          <p:cNvSpPr txBox="1"/>
          <p:nvPr/>
        </p:nvSpPr>
        <p:spPr>
          <a:xfrm>
            <a:off x="1205947" y="5433391"/>
            <a:ext cx="40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do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summer</a:t>
            </a:r>
            <a:r>
              <a:rPr lang="es-MX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7EB478-2BD0-43E5-A639-67D8F73BD9A2}"/>
              </a:ext>
            </a:extLst>
          </p:cNvPr>
          <p:cNvSpPr txBox="1"/>
          <p:nvPr/>
        </p:nvSpPr>
        <p:spPr>
          <a:xfrm>
            <a:off x="485449" y="2266121"/>
            <a:ext cx="302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sports</a:t>
            </a:r>
            <a:r>
              <a:rPr lang="es-MX" dirty="0"/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1174C2-DFE4-49C0-8F18-3D7117DAE562}"/>
              </a:ext>
            </a:extLst>
          </p:cNvPr>
          <p:cNvSpPr txBox="1"/>
          <p:nvPr/>
        </p:nvSpPr>
        <p:spPr>
          <a:xfrm>
            <a:off x="596348" y="2635453"/>
            <a:ext cx="210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No, i </a:t>
            </a:r>
            <a:r>
              <a:rPr lang="es-MX" dirty="0" err="1"/>
              <a:t>don’t</a:t>
            </a:r>
            <a:r>
              <a:rPr lang="es-MX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DC2D99-C743-413E-AD8D-C4865E77E809}"/>
              </a:ext>
            </a:extLst>
          </p:cNvPr>
          <p:cNvSpPr txBox="1"/>
          <p:nvPr/>
        </p:nvSpPr>
        <p:spPr>
          <a:xfrm>
            <a:off x="596348" y="3429000"/>
            <a:ext cx="269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play</a:t>
            </a:r>
            <a:r>
              <a:rPr lang="es-MX" dirty="0"/>
              <a:t> </a:t>
            </a:r>
            <a:r>
              <a:rPr lang="es-MX" dirty="0" err="1"/>
              <a:t>sports</a:t>
            </a:r>
            <a:r>
              <a:rPr lang="es-MX" dirty="0"/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3B550D-4BDF-46A5-9DF7-0E929C79A484}"/>
              </a:ext>
            </a:extLst>
          </p:cNvPr>
          <p:cNvSpPr txBox="1"/>
          <p:nvPr/>
        </p:nvSpPr>
        <p:spPr>
          <a:xfrm>
            <a:off x="485449" y="3798332"/>
            <a:ext cx="232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Yes, i do.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4BBC30-3FC6-4881-AA7E-F2179FF76F48}"/>
              </a:ext>
            </a:extLst>
          </p:cNvPr>
          <p:cNvSpPr txBox="1"/>
          <p:nvPr/>
        </p:nvSpPr>
        <p:spPr>
          <a:xfrm>
            <a:off x="596348" y="4505739"/>
            <a:ext cx="356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often</a:t>
            </a:r>
            <a:r>
              <a:rPr lang="es-MX" dirty="0"/>
              <a:t> 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swimming</a:t>
            </a:r>
            <a:r>
              <a:rPr lang="es-MX" dirty="0"/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A6E7AF-5A69-472C-8944-8BE61FA5E2EF}"/>
              </a:ext>
            </a:extLst>
          </p:cNvPr>
          <p:cNvSpPr txBox="1"/>
          <p:nvPr/>
        </p:nvSpPr>
        <p:spPr>
          <a:xfrm>
            <a:off x="596348" y="4895472"/>
            <a:ext cx="29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hardly</a:t>
            </a:r>
            <a:r>
              <a:rPr lang="es-MX" dirty="0"/>
              <a:t> </a:t>
            </a:r>
            <a:r>
              <a:rPr lang="es-MX" dirty="0" err="1"/>
              <a:t>ever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swimming</a:t>
            </a:r>
            <a:r>
              <a:rPr lang="es-MX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75B137-6013-43C2-87CA-160DE595FD35}"/>
              </a:ext>
            </a:extLst>
          </p:cNvPr>
          <p:cNvSpPr txBox="1"/>
          <p:nvPr/>
        </p:nvSpPr>
        <p:spPr>
          <a:xfrm>
            <a:off x="485449" y="5698435"/>
            <a:ext cx="302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Who 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play</a:t>
            </a:r>
            <a:r>
              <a:rPr lang="es-MX" dirty="0"/>
              <a:t> </a:t>
            </a:r>
            <a:r>
              <a:rPr lang="es-MX" dirty="0" err="1"/>
              <a:t>sports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6EA60F-48CF-4BEC-9791-9EEA84C2987C}"/>
              </a:ext>
            </a:extLst>
          </p:cNvPr>
          <p:cNvSpPr txBox="1"/>
          <p:nvPr/>
        </p:nvSpPr>
        <p:spPr>
          <a:xfrm>
            <a:off x="540898" y="6066039"/>
            <a:ext cx="29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play</a:t>
            </a:r>
            <a:r>
              <a:rPr lang="es-MX" dirty="0"/>
              <a:t> </a:t>
            </a:r>
            <a:r>
              <a:rPr lang="es-MX" dirty="0" err="1"/>
              <a:t>sports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cousin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918292-7480-4A92-987E-ECE719E3D99D}"/>
              </a:ext>
            </a:extLst>
          </p:cNvPr>
          <p:cNvSpPr txBox="1"/>
          <p:nvPr/>
        </p:nvSpPr>
        <p:spPr>
          <a:xfrm>
            <a:off x="1921565" y="4770783"/>
            <a:ext cx="86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Tennis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612B9A-41A5-4616-8EED-DFB114673E9C}"/>
              </a:ext>
            </a:extLst>
          </p:cNvPr>
          <p:cNvSpPr txBox="1"/>
          <p:nvPr/>
        </p:nvSpPr>
        <p:spPr>
          <a:xfrm>
            <a:off x="1921565" y="5234609"/>
            <a:ext cx="117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Baseball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D9846-D144-4B69-8496-3DEF29B2C692}"/>
              </a:ext>
            </a:extLst>
          </p:cNvPr>
          <p:cNvSpPr txBox="1"/>
          <p:nvPr/>
        </p:nvSpPr>
        <p:spPr>
          <a:xfrm>
            <a:off x="1736035" y="5652067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Basketball</a:t>
            </a:r>
            <a:endParaRPr lang="es-MX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63E4B58-D5AD-4D21-B6AF-832F800E2370}"/>
              </a:ext>
            </a:extLst>
          </p:cNvPr>
          <p:cNvCxnSpPr/>
          <p:nvPr/>
        </p:nvCxnSpPr>
        <p:spPr>
          <a:xfrm>
            <a:off x="3525078" y="4929809"/>
            <a:ext cx="92765" cy="1060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A879E7A-E623-4E11-83C1-7E0934161A21}"/>
              </a:ext>
            </a:extLst>
          </p:cNvPr>
          <p:cNvCxnSpPr>
            <a:cxnSpLocks/>
          </p:cNvCxnSpPr>
          <p:nvPr/>
        </p:nvCxnSpPr>
        <p:spPr>
          <a:xfrm flipV="1">
            <a:off x="3617843" y="4770783"/>
            <a:ext cx="172278" cy="265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07D92D5-7427-4F48-8DFF-CA7FC9CEBE0C}"/>
              </a:ext>
            </a:extLst>
          </p:cNvPr>
          <p:cNvCxnSpPr>
            <a:cxnSpLocks/>
          </p:cNvCxnSpPr>
          <p:nvPr/>
        </p:nvCxnSpPr>
        <p:spPr>
          <a:xfrm>
            <a:off x="4293704" y="5911516"/>
            <a:ext cx="106018" cy="1098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5256375-5B67-4779-B484-FD71F92D887C}"/>
              </a:ext>
            </a:extLst>
          </p:cNvPr>
          <p:cNvCxnSpPr/>
          <p:nvPr/>
        </p:nvCxnSpPr>
        <p:spPr>
          <a:xfrm flipV="1">
            <a:off x="4386470" y="5652067"/>
            <a:ext cx="185530" cy="3693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51D64D87-A5C4-473E-8997-DD3B4866414A}"/>
              </a:ext>
            </a:extLst>
          </p:cNvPr>
          <p:cNvCxnSpPr>
            <a:cxnSpLocks/>
          </p:cNvCxnSpPr>
          <p:nvPr/>
        </p:nvCxnSpPr>
        <p:spPr>
          <a:xfrm>
            <a:off x="4240695" y="5407607"/>
            <a:ext cx="92766" cy="196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EDC205A-18F9-46BE-9232-246CABA61B73}"/>
              </a:ext>
            </a:extLst>
          </p:cNvPr>
          <p:cNvCxnSpPr>
            <a:cxnSpLocks/>
          </p:cNvCxnSpPr>
          <p:nvPr/>
        </p:nvCxnSpPr>
        <p:spPr>
          <a:xfrm flipV="1">
            <a:off x="4348804" y="5211273"/>
            <a:ext cx="172278" cy="392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EAF4B0-A497-412F-8F9C-8D1F182FE28E}"/>
              </a:ext>
            </a:extLst>
          </p:cNvPr>
          <p:cNvSpPr txBox="1"/>
          <p:nvPr/>
        </p:nvSpPr>
        <p:spPr>
          <a:xfrm>
            <a:off x="5623803" y="1272209"/>
            <a:ext cx="2857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I </a:t>
            </a:r>
            <a:r>
              <a:rPr lang="es-MX" sz="2000" dirty="0" err="1"/>
              <a:t>like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play</a:t>
            </a:r>
            <a:r>
              <a:rPr lang="es-MX" sz="2000" dirty="0"/>
              <a:t> </a:t>
            </a:r>
            <a:r>
              <a:rPr lang="es-MX" sz="2000" dirty="0" err="1"/>
              <a:t>basketball</a:t>
            </a:r>
            <a:r>
              <a:rPr lang="es-MX" sz="2000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30EF1E-7CDD-4F7F-8139-04B8389D47A6}"/>
              </a:ext>
            </a:extLst>
          </p:cNvPr>
          <p:cNvSpPr txBox="1"/>
          <p:nvPr/>
        </p:nvSpPr>
        <p:spPr>
          <a:xfrm>
            <a:off x="5658678" y="2160104"/>
            <a:ext cx="2928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I </a:t>
            </a:r>
            <a:r>
              <a:rPr lang="es-MX" sz="2000" dirty="0" err="1"/>
              <a:t>watch</a:t>
            </a:r>
            <a:r>
              <a:rPr lang="es-MX" sz="2000" dirty="0"/>
              <a:t> </a:t>
            </a:r>
            <a:r>
              <a:rPr lang="es-MX" sz="2000" dirty="0" err="1"/>
              <a:t>movies</a:t>
            </a:r>
            <a:r>
              <a:rPr lang="es-MX" sz="200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451C02-026A-425C-B1E2-366305B53D27}"/>
              </a:ext>
            </a:extLst>
          </p:cNvPr>
          <p:cNvSpPr txBox="1"/>
          <p:nvPr/>
        </p:nvSpPr>
        <p:spPr>
          <a:xfrm>
            <a:off x="5658678" y="3220278"/>
            <a:ext cx="282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a </a:t>
            </a:r>
            <a:r>
              <a:rPr lang="es-MX" dirty="0" err="1"/>
              <a:t>walk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cousin</a:t>
            </a:r>
            <a:r>
              <a:rPr lang="es-MX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0C6FC8-76A5-499D-8933-151F38477521}"/>
              </a:ext>
            </a:extLst>
          </p:cNvPr>
          <p:cNvSpPr txBox="1"/>
          <p:nvPr/>
        </p:nvSpPr>
        <p:spPr>
          <a:xfrm>
            <a:off x="5552659" y="4704522"/>
            <a:ext cx="262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be in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room</a:t>
            </a:r>
            <a:r>
              <a:rPr lang="es-MX" dirty="0"/>
              <a:t> </a:t>
            </a:r>
            <a:r>
              <a:rPr lang="es-MX" dirty="0" err="1"/>
              <a:t>watching</a:t>
            </a:r>
            <a:r>
              <a:rPr lang="es-MX" dirty="0"/>
              <a:t> series.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393E36-E942-4ACE-87FA-A1B6494BBC6F}"/>
              </a:ext>
            </a:extLst>
          </p:cNvPr>
          <p:cNvSpPr txBox="1"/>
          <p:nvPr/>
        </p:nvSpPr>
        <p:spPr>
          <a:xfrm>
            <a:off x="5658678" y="5753283"/>
            <a:ext cx="227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Sometimes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127</Words>
  <Application>Microsoft Office PowerPoint</Application>
  <PresentationFormat>Carta (216 x 279 mm)</PresentationFormat>
  <Paragraphs>22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Blanca Ramirez</cp:lastModifiedBy>
  <cp:revision>19</cp:revision>
  <dcterms:created xsi:type="dcterms:W3CDTF">2020-04-14T01:36:45Z</dcterms:created>
  <dcterms:modified xsi:type="dcterms:W3CDTF">2020-05-20T00:57:31Z</dcterms:modified>
</cp:coreProperties>
</file>