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62571" l="40099" r="17394" t="25703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present Wh questions practice 3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32093" l="9060" r="60213" t="10061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36328" l="40527" r="46242" t="18241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059200" y="420790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What sports do you like?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199700" y="47805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Does your husband go snowboarding, too?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What do you like to do in summer?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Who do you practice with?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21916" l="8952" r="45263" t="27428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90900" y="229197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What sports do you watch?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I watch soccer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What sports do you play?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I don’t play sports.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How often do you go swimming?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I go swimming twice a year.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Who do you play sports with?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alibri"/>
                <a:ea typeface="Calibri"/>
                <a:cs typeface="Calibri"/>
                <a:sym typeface="Calibri"/>
              </a:rPr>
              <a:t>I play sports with my friends.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40248" l="12456" r="15437" t="12633"/>
          <a:stretch/>
        </p:blipFill>
        <p:spPr>
          <a:xfrm>
            <a:off x="304800" y="898350"/>
            <a:ext cx="8406050" cy="57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895" y="28875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1801500" y="466100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Tennis                     /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Baseball                                /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Basketball                            /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41569" l="14562" r="40876" t="32915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the following simple present Wh questions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5425500" y="94907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latin typeface="Calibri"/>
                <a:ea typeface="Calibri"/>
                <a:cs typeface="Calibri"/>
                <a:sym typeface="Calibri"/>
              </a:rPr>
              <a:t>I like watch soccer.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latin typeface="Calibri"/>
                <a:ea typeface="Calibri"/>
                <a:cs typeface="Calibri"/>
                <a:sym typeface="Calibri"/>
              </a:rPr>
              <a:t>I sleep a lot and iI go out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latin typeface="Calibri"/>
                <a:ea typeface="Calibri"/>
                <a:cs typeface="Calibri"/>
                <a:sym typeface="Calibri"/>
              </a:rPr>
              <a:t>with my friend 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latin typeface="Calibri"/>
                <a:ea typeface="Calibri"/>
                <a:cs typeface="Calibri"/>
                <a:sym typeface="Calibri"/>
              </a:rPr>
              <a:t> weekends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latin typeface="Calibri"/>
                <a:ea typeface="Calibri"/>
                <a:cs typeface="Calibri"/>
                <a:sym typeface="Calibri"/>
              </a:rPr>
              <a:t>I like to run when the weather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latin typeface="Calibri"/>
                <a:ea typeface="Calibri"/>
                <a:cs typeface="Calibri"/>
                <a:sym typeface="Calibri"/>
              </a:rPr>
              <a:t>is nice.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latin typeface="Calibri"/>
                <a:ea typeface="Calibri"/>
                <a:cs typeface="Calibri"/>
                <a:sym typeface="Calibri"/>
              </a:rPr>
              <a:t>I like watch movies when it’s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latin typeface="Calibri"/>
                <a:ea typeface="Calibri"/>
                <a:cs typeface="Calibri"/>
                <a:sym typeface="Calibri"/>
              </a:rPr>
              <a:t>rainig.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latin typeface="Calibri"/>
                <a:ea typeface="Calibri"/>
                <a:cs typeface="Calibri"/>
                <a:sym typeface="Calibri"/>
              </a:rPr>
              <a:t>I twice a week play videogames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