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45331" y="4154287"/>
            <a:ext cx="444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sport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like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24283" y="5975797"/>
            <a:ext cx="53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Who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224283" y="5409127"/>
            <a:ext cx="444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like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do in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summer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224283" y="4780546"/>
            <a:ext cx="435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Does</a:t>
            </a:r>
            <a:r>
              <a:rPr lang="es-MX" b="1" dirty="0" smtClean="0"/>
              <a:t> </a:t>
            </a:r>
            <a:r>
              <a:rPr lang="es-MX" b="1" dirty="0" err="1" smtClean="0"/>
              <a:t>your</a:t>
            </a:r>
            <a:r>
              <a:rPr lang="es-MX" b="1" dirty="0" smtClean="0"/>
              <a:t> </a:t>
            </a:r>
            <a:r>
              <a:rPr lang="es-MX" b="1" dirty="0" err="1" smtClean="0"/>
              <a:t>husband</a:t>
            </a:r>
            <a:r>
              <a:rPr lang="es-MX" b="1" dirty="0" smtClean="0"/>
              <a:t> </a:t>
            </a:r>
            <a:r>
              <a:rPr lang="es-MX" b="1" dirty="0" err="1" smtClean="0"/>
              <a:t>go</a:t>
            </a:r>
            <a:r>
              <a:rPr lang="es-MX" b="1" dirty="0" smtClean="0"/>
              <a:t> </a:t>
            </a:r>
            <a:r>
              <a:rPr lang="es-MX" b="1" dirty="0" err="1" smtClean="0"/>
              <a:t>snowboarding</a:t>
            </a:r>
            <a:r>
              <a:rPr lang="es-MX" b="1" dirty="0" smtClean="0"/>
              <a:t>, </a:t>
            </a:r>
            <a:r>
              <a:rPr lang="es-MX" b="1" dirty="0" err="1" smtClean="0"/>
              <a:t>too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2244358"/>
            <a:ext cx="35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sport </a:t>
            </a:r>
            <a:r>
              <a:rPr lang="es-MX" b="1" dirty="0" err="1" smtClean="0"/>
              <a:t>watch</a:t>
            </a:r>
            <a:r>
              <a:rPr lang="es-MX" b="1" dirty="0" smtClean="0"/>
              <a:t>?</a:t>
            </a:r>
          </a:p>
          <a:p>
            <a:r>
              <a:rPr lang="es-MX" b="1" dirty="0" smtClean="0"/>
              <a:t>I </a:t>
            </a:r>
            <a:r>
              <a:rPr lang="es-MX" b="1" dirty="0" err="1" smtClean="0"/>
              <a:t>like</a:t>
            </a:r>
            <a:r>
              <a:rPr lang="es-MX" b="1" dirty="0" smtClean="0"/>
              <a:t> </a:t>
            </a:r>
            <a:r>
              <a:rPr lang="es-MX" b="1" dirty="0" err="1" smtClean="0"/>
              <a:t>watch</a:t>
            </a:r>
            <a:r>
              <a:rPr lang="es-MX" b="1" dirty="0" smtClean="0"/>
              <a:t> baseball</a:t>
            </a:r>
            <a:endParaRPr lang="es-MX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3391915"/>
            <a:ext cx="34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sport </a:t>
            </a:r>
            <a:r>
              <a:rPr lang="es-MX" b="1" dirty="0" err="1" smtClean="0"/>
              <a:t>play</a:t>
            </a:r>
            <a:r>
              <a:rPr lang="es-MX" b="1" dirty="0" smtClean="0"/>
              <a:t>?</a:t>
            </a:r>
          </a:p>
          <a:p>
            <a:r>
              <a:rPr lang="es-MX" b="1" dirty="0" smtClean="0"/>
              <a:t>I </a:t>
            </a:r>
            <a:r>
              <a:rPr lang="es-MX" b="1" dirty="0" err="1" smtClean="0"/>
              <a:t>don’t</a:t>
            </a:r>
            <a:r>
              <a:rPr lang="es-MX" b="1" dirty="0" smtClean="0"/>
              <a:t> </a:t>
            </a:r>
            <a:r>
              <a:rPr lang="es-MX" b="1" dirty="0" err="1" smtClean="0"/>
              <a:t>play</a:t>
            </a:r>
            <a:r>
              <a:rPr lang="es-MX" b="1" dirty="0" smtClean="0"/>
              <a:t> </a:t>
            </a:r>
            <a:r>
              <a:rPr lang="es-MX" b="1" dirty="0" err="1" smtClean="0"/>
              <a:t>any</a:t>
            </a:r>
            <a:r>
              <a:rPr lang="es-MX" b="1" dirty="0" smtClean="0"/>
              <a:t> sport</a:t>
            </a:r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41290" y="4527664"/>
            <a:ext cx="374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How</a:t>
            </a:r>
            <a:r>
              <a:rPr lang="es-MX" b="1" dirty="0" smtClean="0"/>
              <a:t> </a:t>
            </a:r>
            <a:r>
              <a:rPr lang="es-MX" b="1" dirty="0" err="1" smtClean="0"/>
              <a:t>often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go</a:t>
            </a:r>
            <a:r>
              <a:rPr lang="es-MX" b="1" dirty="0" smtClean="0"/>
              <a:t> </a:t>
            </a:r>
            <a:r>
              <a:rPr lang="es-MX" b="1" dirty="0" err="1" smtClean="0"/>
              <a:t>swimming</a:t>
            </a:r>
            <a:r>
              <a:rPr lang="es-MX" b="1" dirty="0" smtClean="0"/>
              <a:t>?</a:t>
            </a:r>
          </a:p>
          <a:p>
            <a:r>
              <a:rPr lang="es-MX" b="1" dirty="0" err="1" smtClean="0"/>
              <a:t>Very</a:t>
            </a:r>
            <a:r>
              <a:rPr lang="es-MX" b="1" dirty="0" smtClean="0"/>
              <a:t> </a:t>
            </a:r>
            <a:r>
              <a:rPr lang="es-MX" b="1" dirty="0" err="1" smtClean="0"/>
              <a:t>Ofter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44321" y="5663413"/>
            <a:ext cx="364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Who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sport </a:t>
            </a:r>
            <a:r>
              <a:rPr lang="es-MX" b="1" dirty="0" err="1" smtClean="0"/>
              <a:t>play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?</a:t>
            </a:r>
            <a:br>
              <a:rPr lang="es-MX" b="1" dirty="0" smtClean="0"/>
            </a:b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my</a:t>
            </a:r>
            <a:r>
              <a:rPr lang="es-MX" b="1" dirty="0" smtClean="0"/>
              <a:t> </a:t>
            </a:r>
            <a:r>
              <a:rPr lang="es-MX" b="1" dirty="0" err="1" smtClean="0"/>
              <a:t>sister</a:t>
            </a:r>
            <a:r>
              <a:rPr lang="es-MX" b="1" dirty="0" smtClean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=""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00011" y="4679619"/>
            <a:ext cx="19447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Baseball</a:t>
            </a:r>
          </a:p>
          <a:p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Basketball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ayo 2"/>
          <p:cNvSpPr/>
          <p:nvPr/>
        </p:nvSpPr>
        <p:spPr>
          <a:xfrm>
            <a:off x="3496613" y="4803820"/>
            <a:ext cx="296214" cy="37348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ayo 5"/>
          <p:cNvSpPr/>
          <p:nvPr/>
        </p:nvSpPr>
        <p:spPr>
          <a:xfrm>
            <a:off x="4134343" y="5237320"/>
            <a:ext cx="373487" cy="29183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ayo 6"/>
          <p:cNvSpPr/>
          <p:nvPr/>
        </p:nvSpPr>
        <p:spPr>
          <a:xfrm>
            <a:off x="4134343" y="5683134"/>
            <a:ext cx="476518" cy="4422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63673" y="1009694"/>
            <a:ext cx="33396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 </a:t>
            </a:r>
            <a:r>
              <a:rPr lang="es-MX" sz="2000" b="1" dirty="0" err="1" smtClean="0"/>
              <a:t>like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to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watch</a:t>
            </a:r>
            <a:r>
              <a:rPr lang="es-MX" sz="2000" b="1" dirty="0" smtClean="0"/>
              <a:t> baseball</a:t>
            </a:r>
          </a:p>
          <a:p>
            <a:endParaRPr lang="es-MX" sz="2000" b="1" dirty="0"/>
          </a:p>
          <a:p>
            <a:endParaRPr lang="es-MX" sz="2000" b="1" dirty="0" smtClean="0"/>
          </a:p>
          <a:p>
            <a:r>
              <a:rPr lang="es-MX" sz="2000" b="1" dirty="0" smtClean="0"/>
              <a:t>I </a:t>
            </a:r>
            <a:r>
              <a:rPr lang="es-MX" sz="2000" b="1" dirty="0" err="1" smtClean="0"/>
              <a:t>watch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movie</a:t>
            </a:r>
            <a:r>
              <a:rPr lang="es-MX" sz="2000" b="1" dirty="0" smtClean="0"/>
              <a:t> and do </a:t>
            </a:r>
            <a:r>
              <a:rPr lang="es-MX" sz="2000" b="1" dirty="0" err="1" smtClean="0"/>
              <a:t>homework</a:t>
            </a:r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r>
              <a:rPr lang="es-MX" sz="2000" b="1" dirty="0" err="1" smtClean="0"/>
              <a:t>Out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with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my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friends</a:t>
            </a:r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 smtClean="0"/>
          </a:p>
          <a:p>
            <a:r>
              <a:rPr lang="es-MX" sz="2000" b="1" dirty="0" err="1" smtClean="0"/>
              <a:t>Sleep</a:t>
            </a:r>
            <a:endParaRPr lang="es-MX" sz="2000" b="1" dirty="0" smtClean="0"/>
          </a:p>
          <a:p>
            <a:endParaRPr lang="es-MX" sz="2000" b="1" dirty="0"/>
          </a:p>
          <a:p>
            <a:endParaRPr lang="es-MX" sz="2000" b="1" dirty="0"/>
          </a:p>
          <a:p>
            <a:r>
              <a:rPr lang="es-MX" sz="2000" b="1" dirty="0" err="1" smtClean="0"/>
              <a:t>Very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Ofter</a:t>
            </a:r>
            <a:endParaRPr lang="es-MX" sz="2000" b="1" dirty="0" smtClean="0"/>
          </a:p>
          <a:p>
            <a:endParaRPr lang="es-MX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100</Words>
  <Application>Microsoft Office PowerPoint</Application>
  <PresentationFormat>Carta (216 x 279 mm)</PresentationFormat>
  <Paragraphs>33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HP</cp:lastModifiedBy>
  <cp:revision>19</cp:revision>
  <dcterms:created xsi:type="dcterms:W3CDTF">2020-04-14T01:36:45Z</dcterms:created>
  <dcterms:modified xsi:type="dcterms:W3CDTF">2020-05-19T17:07:56Z</dcterms:modified>
</cp:coreProperties>
</file>